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9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0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34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7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1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3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2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4" b="3506"/>
          <a:stretch/>
        </p:blipFill>
        <p:spPr bwMode="auto">
          <a:xfrm>
            <a:off x="251521" y="1"/>
            <a:ext cx="868482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63688" y="2708920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Ayr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2452" y="3140968"/>
            <a:ext cx="12193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Carrick, Cumnock &amp; Doon Valley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0484" y="4614227"/>
            <a:ext cx="1219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Galloway &amp; West Dumfries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5976" y="4026550"/>
            <a:ext cx="1492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Dumfriesshire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56176" y="2708920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Ettrick, Roxburgh &amp; Berwickshire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0686" y="1484784"/>
            <a:ext cx="16635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Midlothian South, Tweeddale &amp; Lauderdale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76948" y="755993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East Lothian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6282" y="2135391"/>
            <a:ext cx="1219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Clydesdale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44500" y="733474"/>
            <a:ext cx="1219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Kilmarnock &amp; Irvine Valley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699792" y="1564471"/>
            <a:ext cx="110386" cy="57092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96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57" b="7526"/>
          <a:stretch/>
        </p:blipFill>
        <p:spPr bwMode="auto">
          <a:xfrm>
            <a:off x="0" y="-1"/>
            <a:ext cx="8820472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8396" y="1628800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Glasgow Anniesland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1342600"/>
            <a:ext cx="1219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Glasgow Maryhill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Springburn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8104" y="2412177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Glasgow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Provan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6136" y="3573016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Glasgow Shettleston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48536" y="4725144"/>
            <a:ext cx="1219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Rutherglen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54603" y="4492951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Glasgow Cathcart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43808" y="3428999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Glasgow Southside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01169" y="2413810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Glasgow Kelvin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80404" y="3280628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Glasgow Pollok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88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95"/>
          <a:stretch/>
        </p:blipFill>
        <p:spPr bwMode="auto">
          <a:xfrm>
            <a:off x="-36511" y="908720"/>
            <a:ext cx="9180512" cy="4536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32240" y="2996952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Midlothian North &amp; Musselburgh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9952" y="3182034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EdinburghPentlands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2698" y="2060848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Edinburgh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Western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8148" y="1768460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Edinburgh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Eastern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6788" y="1013827"/>
            <a:ext cx="1219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Edinburgh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Northern &amp; Leith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32932" y="1035951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Edinburgh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Central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53425" y="4221088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Edinburgh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Southern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5263119" y="2996952"/>
            <a:ext cx="609694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567966" y="1768460"/>
            <a:ext cx="1" cy="36471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2"/>
          </p:cNvCxnSpPr>
          <p:nvPr/>
        </p:nvCxnSpPr>
        <p:spPr>
          <a:xfrm flipH="1">
            <a:off x="5702565" y="1620726"/>
            <a:ext cx="1140061" cy="102489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1"/>
          </p:cNvCxnSpPr>
          <p:nvPr/>
        </p:nvCxnSpPr>
        <p:spPr>
          <a:xfrm flipH="1">
            <a:off x="6588224" y="2060848"/>
            <a:ext cx="359924" cy="58477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979712" y="2370366"/>
            <a:ext cx="1219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Linlithgow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339752" y="3974575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Almond Valley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08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3512"/>
            <a:ext cx="9036495" cy="677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99100" y="1484784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Perthshire North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4437112"/>
            <a:ext cx="1219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Stirling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08794" y="3620561"/>
            <a:ext cx="1459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Perthshire South and Kinross-shire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00192" y="3933056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North East Fife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6021287"/>
            <a:ext cx="1948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Clackmannanshire &amp;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Dunblane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>
            <a:stCxn id="7" idx="0"/>
          </p:cNvCxnSpPr>
          <p:nvPr/>
        </p:nvCxnSpPr>
        <p:spPr>
          <a:xfrm flipV="1">
            <a:off x="3602266" y="5089539"/>
            <a:ext cx="537686" cy="9317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99992" y="6267509"/>
            <a:ext cx="1435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Dunfermline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004048" y="5555413"/>
            <a:ext cx="72008" cy="71209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868144" y="6258798"/>
            <a:ext cx="1435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Cowdenbeath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5724128" y="5569439"/>
            <a:ext cx="576064" cy="68935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286936" y="5089538"/>
            <a:ext cx="1219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Mid Fife &amp;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Glenrothes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6748860" y="4797154"/>
            <a:ext cx="554696" cy="50405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981634" y="5852010"/>
            <a:ext cx="1435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Kirkcaldy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 flipV="1">
            <a:off x="6300192" y="5301209"/>
            <a:ext cx="709396" cy="61025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20609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2.xml><?xml version="1.0" encoding="utf-8"?>
<?mso-contentType ?>
<SharedContentType xmlns="Microsoft.SharePoint.Taxonomy.ContentTypeSync" SourceId="29520354-60ee-4851-b0d3-4d1ffc9b6630" ContentTypeId="0x010100632D0FD7D2EC4A41966F9B23650F685002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D0FD7D2EC4A41966F9B23650F68500200E5F7B4F6A2590B4B8A766B76FE060E58" ma:contentTypeVersion="38" ma:contentTypeDescription="" ma:contentTypeScope="" ma:versionID="d75eac744fa2b0b9be5ccfa0c32de31e">
  <xsd:schema xmlns:xsd="http://www.w3.org/2001/XMLSchema" xmlns:xs="http://www.w3.org/2001/XMLSchema" xmlns:p="http://schemas.microsoft.com/office/2006/metadata/properties" xmlns:ns2="http://schemas.microsoft.com/sharepoint.v3" xmlns:ns3="21141c76-a131-4377-97a3-508a419862f1" xmlns:ns4="http://schemas.microsoft.com/sharepoint/v3/fields" targetNamespace="http://schemas.microsoft.com/office/2006/metadata/properties" ma:root="true" ma:fieldsID="93fd908b897dba6f484f9327417fc577" ns2:_="" ns3:_="" ns4:_="">
    <xsd:import namespace="http://schemas.microsoft.com/sharepoint.v3"/>
    <xsd:import namespace="21141c76-a131-4377-97a3-508a419862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4:_Publisher" minOccurs="0"/>
                <xsd:element ref="ns4:wic_System_Copyright" minOccurs="0"/>
                <xsd:element ref="ns3:Retention_x0020_schedule_x0020_ID" minOccurs="0"/>
                <xsd:element ref="ns3:Retention_x0020_period" minOccurs="0"/>
                <xsd:element ref="ns3:Disposal_x0020_trigger2" minOccurs="0"/>
                <xsd:element ref="ns3:Disposal_x0020_action" minOccurs="0"/>
                <xsd:element ref="ns3:Date_x0020_of_x0020_last_x0020_review" minOccurs="0"/>
                <xsd:element ref="ns3:Disposal_x0020_reviewer_x0020_details" minOccurs="0"/>
                <xsd:element ref="ns3:Disposal_x0020_review_x0020_details" minOccurs="0"/>
                <xsd:element ref="ns3:Disposal_x0020_authorised_x0020_by" minOccurs="0"/>
                <xsd:element ref="ns3:Disposal_x0020_comment" minOccurs="0"/>
                <xsd:element ref="ns3:m233fa42ddda444a97ecfbe326b55e92" minOccurs="0"/>
                <xsd:element ref="ns3:p63ddc83d83a46ac9835e8fd9c641db3" minOccurs="0"/>
                <xsd:element ref="ns3:TaxCatchAll" minOccurs="0"/>
                <xsd:element ref="ns3:TaxCatchAllLabel" minOccurs="0"/>
                <xsd:element ref="ns3:f12c4e522cb8463cafd748d94105ec43" minOccurs="0"/>
                <xsd:element ref="ns3:bc594c06ad0844898f20a52c24198475" minOccurs="0"/>
                <xsd:element ref="ns3:Disposal_x0020_date" minOccurs="0"/>
                <xsd:element ref="ns3:Disposal_x0020_trigger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2" nillable="true" ma:displayName="Description" ma:internalName="Category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41c76-a131-4377-97a3-508a419862f1" elementFormDefault="qualified">
    <xsd:import namespace="http://schemas.microsoft.com/office/2006/documentManagement/types"/>
    <xsd:import namespace="http://schemas.microsoft.com/office/infopath/2007/PartnerControls"/>
    <xsd:element name="Retention_x0020_schedule_x0020_ID" ma:index="9" nillable="true" ma:displayName="Retention schedule ID" ma:hidden="true" ma:internalName="Retention_x0020_schedule_x0020_ID" ma:readOnly="false">
      <xsd:simpleType>
        <xsd:restriction base="dms:Text">
          <xsd:maxLength value="255"/>
        </xsd:restriction>
      </xsd:simpleType>
    </xsd:element>
    <xsd:element name="Retention_x0020_period" ma:index="10" nillable="true" ma:displayName="Retention period" ma:hidden="true" ma:internalName="Retention_x0020_period" ma:readOnly="false">
      <xsd:simpleType>
        <xsd:restriction base="dms:Text">
          <xsd:maxLength value="255"/>
        </xsd:restriction>
      </xsd:simpleType>
    </xsd:element>
    <xsd:element name="Disposal_x0020_trigger2" ma:index="11" nillable="true" ma:displayName="Disposal trigger" ma:hidden="true" ma:internalName="Disposal_x0020_trigger2" ma:readOnly="false">
      <xsd:simpleType>
        <xsd:restriction base="dms:Text">
          <xsd:maxLength value="255"/>
        </xsd:restriction>
      </xsd:simpleType>
    </xsd:element>
    <xsd:element name="Disposal_x0020_action" ma:index="12" nillable="true" ma:displayName="Disposal action" ma:format="Dropdown" ma:hidden="true" ma:internalName="Disposal_x0020_action" ma:readOnly="false">
      <xsd:simpleType>
        <xsd:restriction base="dms:Choice">
          <xsd:enumeration value="Destroy"/>
          <xsd:enumeration value="Review with a view to destroy"/>
          <xsd:enumeration value="Review with a view to archive with NRS"/>
        </xsd:restriction>
      </xsd:simpleType>
    </xsd:element>
    <xsd:element name="Date_x0020_of_x0020_last_x0020_review" ma:index="13" nillable="true" ma:displayName="Date of last review" ma:format="DateOnly" ma:hidden="true" ma:internalName="Date_x0020_of_x0020_last_x0020_review" ma:readOnly="false">
      <xsd:simpleType>
        <xsd:restriction base="dms:DateTime"/>
      </xsd:simpleType>
    </xsd:element>
    <xsd:element name="Disposal_x0020_reviewer_x0020_details" ma:index="14" nillable="true" ma:displayName="Disposal reviewer details" ma:hidden="true" ma:list="UserInfo" ma:SharePointGroup="0" ma:internalName="Disposal_x0020_reviewer_x0020_details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review_x0020_details" ma:index="15" nillable="true" ma:displayName="Disposal review details" ma:hidden="true" ma:internalName="Disposal_x0020_review_x0020_details" ma:readOnly="false">
      <xsd:simpleType>
        <xsd:restriction base="dms:Text">
          <xsd:maxLength value="255"/>
        </xsd:restriction>
      </xsd:simpleType>
    </xsd:element>
    <xsd:element name="Disposal_x0020_authorised_x0020_by" ma:index="16" nillable="true" ma:displayName="Disposal authorised by" ma:hidden="true" ma:list="UserInfo" ma:SharePointGroup="0" ma:internalName="Disposal_x0020_authorised_x0020_by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comment" ma:index="17" nillable="true" ma:displayName="Disposal comment" ma:hidden="true" ma:internalName="Disposal_x0020_comment" ma:readOnly="false">
      <xsd:simpleType>
        <xsd:restriction base="dms:Text">
          <xsd:maxLength value="255"/>
        </xsd:restriction>
      </xsd:simpleType>
    </xsd:element>
    <xsd:element name="m233fa42ddda444a97ecfbe326b55e92" ma:index="18" nillable="true" ma:taxonomy="true" ma:internalName="m233fa42ddda444a97ecfbe326b55e92" ma:taxonomyFieldName="_cx_NationalCaveats" ma:displayName="Security Caveats" ma:default="" ma:fieldId="{6233fa42-ddda-444a-97ec-fbe326b55e92}" ma:taxonomyMulti="true" ma:sspId="29520354-60ee-4851-b0d3-4d1ffc9b6630" ma:termSetId="b7259827-f150-46df-b570-0ee5307f865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3ddc83d83a46ac9835e8fd9c641db3" ma:index="20" nillable="true" ma:taxonomy="true" ma:internalName="p63ddc83d83a46ac9835e8fd9c641db3" ma:taxonomyFieldName="Language1" ma:displayName="Language" ma:indexed="true" ma:default="1;#English|8f5ff656-5a7e-462f-b6ae-4a4400758434" ma:fieldId="{963ddc83-d83a-46ac-9835-e8fd9c641db3}" ma:sspId="29520354-60ee-4851-b0d3-4d1ffc9b6630" ma:termSetId="b2401dee-1322-420c-b43c-00432a35182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750aab17-5c2d-45ba-8954-c13c1fa70b70}" ma:internalName="TaxCatchAll" ma:showField="CatchAllData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hidden="true" ma:list="{750aab17-5c2d-45ba-8954-c13c1fa70b70}" ma:internalName="TaxCatchAllLabel" ma:readOnly="true" ma:showField="CatchAllDataLabel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12c4e522cb8463cafd748d94105ec43" ma:index="25" nillable="true" ma:taxonomy="true" ma:internalName="f12c4e522cb8463cafd748d94105ec43" ma:taxonomyFieldName="Document_x0020_type" ma:displayName="Document type" ma:default="" ma:fieldId="{f12c4e52-2cb8-463c-afd7-48d94105ec43}" ma:sspId="29520354-60ee-4851-b0d3-4d1ffc9b6630" ma:termSetId="3db350bc-fdb0-4b26-a83f-5b890cb06b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94c06ad0844898f20a52c24198475" ma:index="27" nillable="true" ma:taxonomy="true" ma:internalName="bc594c06ad0844898f20a52c24198475" ma:taxonomyFieldName="_cx_SecurityMarkings" ma:displayName="Security Markings" ma:default="2;#Not Protectively Marked|59351c5f-b7fd-4a97-8559-c38b9b573e6f" ma:fieldId="{bc594c06-ad08-4489-8f20-a52c24198475}" ma:sspId="29520354-60ee-4851-b0d3-4d1ffc9b6630" ma:termSetId="a9da5f56-ebc6-4d64-8a44-41072e1701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osal_x0020_date" ma:index="30" nillable="true" ma:displayName="Disposal date" ma:format="DateOnly" ma:hidden="true" ma:internalName="Disposal_x0020_date" ma:readOnly="false">
      <xsd:simpleType>
        <xsd:restriction base="dms:DateTime"/>
      </xsd:simpleType>
    </xsd:element>
    <xsd:element name="Disposal_x0020_trigger_x0020_date" ma:index="31" nillable="true" ma:displayName="Disposal trigger date" ma:format="DateOnly" ma:hidden="true" ma:internalName="Disposal_x0020_trigger_x0020_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Publisher" ma:index="4" nillable="true" ma:displayName="Publisher" ma:default="The Scottish Parliament" ma:description="The person, organisation or service that published this resource" ma:internalName="_Publisher">
      <xsd:simpleType>
        <xsd:restriction base="dms:Text">
          <xsd:maxLength value="255"/>
        </xsd:restriction>
      </xsd:simpleType>
    </xsd:element>
    <xsd:element name="wic_System_Copyright" ma:index="5" nillable="true" ma:displayName="Copyright" ma:default="© Parliamentary copyright. The Scottish Parliamentary Corporate Body" ma:internalName="wic_System_Copyrigh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posal_x0020_trigger_x0020_date xmlns="21141c76-a131-4377-97a3-508a419862f1" xsi:nil="true"/>
    <bc594c06ad0844898f20a52c24198475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Protectively Marked</TermName>
          <TermId xmlns="http://schemas.microsoft.com/office/infopath/2007/PartnerControls">59351c5f-b7fd-4a97-8559-c38b9b573e6f</TermId>
        </TermInfo>
      </Terms>
    </bc594c06ad0844898f20a52c24198475>
    <_Publisher xmlns="http://schemas.microsoft.com/sharepoint/v3/fields">The Scottish Parliament</_Publisher>
    <Disposal_x0020_trigger2 xmlns="21141c76-a131-4377-97a3-508a419862f1" xsi:nil="true"/>
    <Disposal_x0020_authorised_x0020_by xmlns="21141c76-a131-4377-97a3-508a419862f1">
      <UserInfo>
        <DisplayName/>
        <AccountId xsi:nil="true"/>
        <AccountType/>
      </UserInfo>
    </Disposal_x0020_authorised_x0020_by>
    <Disposal_x0020_comment xmlns="21141c76-a131-4377-97a3-508a419862f1" xsi:nil="true"/>
    <Disposal_x0020_reviewer_x0020_details xmlns="21141c76-a131-4377-97a3-508a419862f1">
      <UserInfo>
        <DisplayName/>
        <AccountId xsi:nil="true"/>
        <AccountType/>
      </UserInfo>
    </Disposal_x0020_reviewer_x0020_details>
    <Date_x0020_of_x0020_last_x0020_review xmlns="21141c76-a131-4377-97a3-508a419862f1" xsi:nil="true"/>
    <CategoryDescription xmlns="http://schemas.microsoft.com/sharepoint.v3" xsi:nil="true"/>
    <m233fa42ddda444a97ecfbe326b55e92 xmlns="21141c76-a131-4377-97a3-508a419862f1">
      <Terms xmlns="http://schemas.microsoft.com/office/infopath/2007/PartnerControls"/>
    </m233fa42ddda444a97ecfbe326b55e92>
    <TaxCatchAll xmlns="21141c76-a131-4377-97a3-508a419862f1">
      <Value>2</Value>
      <Value>1</Value>
    </TaxCatchAll>
    <Disposal_x0020_date xmlns="21141c76-a131-4377-97a3-508a419862f1" xsi:nil="true"/>
    <Retention_x0020_period xmlns="21141c76-a131-4377-97a3-508a419862f1" xsi:nil="true"/>
    <f12c4e522cb8463cafd748d94105ec43 xmlns="21141c76-a131-4377-97a3-508a419862f1">
      <Terms xmlns="http://schemas.microsoft.com/office/infopath/2007/PartnerControls"/>
    </f12c4e522cb8463cafd748d94105ec43>
    <wic_System_Copyright xmlns="http://schemas.microsoft.com/sharepoint/v3/fields">© Parliamentary copyright. The Scottish Parliamentary Corporate Body</wic_System_Copyright>
    <p63ddc83d83a46ac9835e8fd9c641db3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8f5ff656-5a7e-462f-b6ae-4a4400758434</TermId>
        </TermInfo>
      </Terms>
    </p63ddc83d83a46ac9835e8fd9c641db3>
    <Disposal_x0020_action xmlns="21141c76-a131-4377-97a3-508a419862f1" xsi:nil="true"/>
    <Retention_x0020_schedule_x0020_ID xmlns="21141c76-a131-4377-97a3-508a419862f1" xsi:nil="true"/>
    <Disposal_x0020_review_x0020_details xmlns="21141c76-a131-4377-97a3-508a419862f1" xsi:nil="true"/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C48817-A3F9-45BD-8041-B4C6D150F7D2}"/>
</file>

<file path=customXml/itemProps2.xml><?xml version="1.0" encoding="utf-8"?>
<ds:datastoreItem xmlns:ds="http://schemas.openxmlformats.org/officeDocument/2006/customXml" ds:itemID="{1B3BF2D8-9A5E-4C54-92E3-F8B11CB80289}"/>
</file>

<file path=customXml/itemProps3.xml><?xml version="1.0" encoding="utf-8"?>
<ds:datastoreItem xmlns:ds="http://schemas.openxmlformats.org/officeDocument/2006/customXml" ds:itemID="{80E0E094-16E3-484F-B0EF-975CB19C3A9A}"/>
</file>

<file path=customXml/itemProps4.xml><?xml version="1.0" encoding="utf-8"?>
<ds:datastoreItem xmlns:ds="http://schemas.openxmlformats.org/officeDocument/2006/customXml" ds:itemID="{783F8321-DDA0-4BB2-8C09-2945DE78EDB2}"/>
</file>

<file path=customXml/itemProps5.xml><?xml version="1.0" encoding="utf-8"?>
<ds:datastoreItem xmlns:ds="http://schemas.openxmlformats.org/officeDocument/2006/customXml" ds:itemID="{302AE40C-167F-4C7D-BF24-4B2DA292803D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</TotalTime>
  <Words>89</Words>
  <Application>Microsoft Office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</vt:lpstr>
      <vt:lpstr>PowerPoint Presentation</vt:lpstr>
      <vt:lpstr>PowerPoint Presentation</vt:lpstr>
      <vt:lpstr>PowerPoint Presentation</vt:lpstr>
      <vt:lpstr>PowerPoint Presentation</vt:lpstr>
    </vt:vector>
  </TitlesOfParts>
  <Company>The Scottish Parliament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Slater C (Cara)</dc:creator>
  <cp:lastModifiedBy>Slater C (Cara)</cp:lastModifiedBy>
  <cp:revision>6</cp:revision>
  <dcterms:created xsi:type="dcterms:W3CDTF">2015-10-02T09:58:00Z</dcterms:created>
  <dcterms:modified xsi:type="dcterms:W3CDTF">2016-03-02T15:08:38Z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0x010100632D0FD7D2EC4A41966F9B23650F68500200E5F7B4F6A2590B4B8A766B76FE060E58</vt:lpwstr>
  </property>
  <property fmtid="{D5CDD505-2E9C-101B-9397-08002B2CF9AE}" pid="3" name="Document_x0020_type">
    <vt:lpwstr/>
  </property>
  <property fmtid="{D5CDD505-2E9C-101B-9397-08002B2CF9AE}" pid="4" name="_cx_NationalCaveats">
    <vt:lpwstr/>
  </property>
  <property fmtid="{D5CDD505-2E9C-101B-9397-08002B2CF9AE}" pid="5" name="_cx_SecurityMarkings">
    <vt:lpwstr>2;#Not Protectively Marked|59351c5f-b7fd-4a97-8559-c38b9b573e6f</vt:lpwstr>
  </property>
  <property fmtid="{D5CDD505-2E9C-101B-9397-08002B2CF9AE}" pid="6" name="Language1">
    <vt:lpwstr>1;#English|8f5ff656-5a7e-462f-b6ae-4a4400758434</vt:lpwstr>
  </property>
  <property fmtid="{D5CDD505-2E9C-101B-9397-08002B2CF9AE}" pid="7" name="Document type">
    <vt:lpwstr/>
  </property>
</Properties>
</file>