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6" r:id="rId1"/>
  </p:sldMasterIdLst>
  <p:notesMasterIdLst>
    <p:notesMasterId r:id="rId24"/>
  </p:notesMasterIdLst>
  <p:handoutMasterIdLst>
    <p:handoutMasterId r:id="rId25"/>
  </p:handoutMasterIdLst>
  <p:sldIdLst>
    <p:sldId id="256" r:id="rId2"/>
    <p:sldId id="318" r:id="rId3"/>
    <p:sldId id="353" r:id="rId4"/>
    <p:sldId id="329" r:id="rId5"/>
    <p:sldId id="302" r:id="rId6"/>
    <p:sldId id="330" r:id="rId7"/>
    <p:sldId id="352" r:id="rId8"/>
    <p:sldId id="339" r:id="rId9"/>
    <p:sldId id="315" r:id="rId10"/>
    <p:sldId id="332" r:id="rId11"/>
    <p:sldId id="335" r:id="rId12"/>
    <p:sldId id="354" r:id="rId13"/>
    <p:sldId id="336" r:id="rId14"/>
    <p:sldId id="334" r:id="rId15"/>
    <p:sldId id="337" r:id="rId16"/>
    <p:sldId id="341" r:id="rId17"/>
    <p:sldId id="342" r:id="rId18"/>
    <p:sldId id="343" r:id="rId19"/>
    <p:sldId id="344" r:id="rId20"/>
    <p:sldId id="345" r:id="rId21"/>
    <p:sldId id="346" r:id="rId22"/>
    <p:sldId id="351" r:id="rId23"/>
  </p:sldIdLst>
  <p:sldSz cx="9144000" cy="6858000" type="screen4x3"/>
  <p:notesSz cx="6797675" cy="9926638"/>
  <p:defaultTextStyle>
    <a:defPPr>
      <a:defRPr lang="en-GB"/>
    </a:defPPr>
    <a:lvl1pPr algn="l" rtl="0" fontAlgn="base">
      <a:spcBef>
        <a:spcPct val="0"/>
      </a:spcBef>
      <a:spcAft>
        <a:spcPct val="0"/>
      </a:spcAft>
      <a:defRPr sz="3400" kern="1200">
        <a:solidFill>
          <a:schemeClr val="tx2"/>
        </a:solidFill>
        <a:latin typeface="Arial" charset="0"/>
        <a:ea typeface="ＭＳ Ｐゴシック"/>
        <a:cs typeface="ＭＳ Ｐゴシック"/>
      </a:defRPr>
    </a:lvl1pPr>
    <a:lvl2pPr marL="457200" algn="l" rtl="0" fontAlgn="base">
      <a:spcBef>
        <a:spcPct val="0"/>
      </a:spcBef>
      <a:spcAft>
        <a:spcPct val="0"/>
      </a:spcAft>
      <a:defRPr sz="3400" kern="1200">
        <a:solidFill>
          <a:schemeClr val="tx2"/>
        </a:solidFill>
        <a:latin typeface="Arial" charset="0"/>
        <a:ea typeface="ＭＳ Ｐゴシック"/>
        <a:cs typeface="ＭＳ Ｐゴシック"/>
      </a:defRPr>
    </a:lvl2pPr>
    <a:lvl3pPr marL="914400" algn="l" rtl="0" fontAlgn="base">
      <a:spcBef>
        <a:spcPct val="0"/>
      </a:spcBef>
      <a:spcAft>
        <a:spcPct val="0"/>
      </a:spcAft>
      <a:defRPr sz="3400" kern="1200">
        <a:solidFill>
          <a:schemeClr val="tx2"/>
        </a:solidFill>
        <a:latin typeface="Arial" charset="0"/>
        <a:ea typeface="ＭＳ Ｐゴシック"/>
        <a:cs typeface="ＭＳ Ｐゴシック"/>
      </a:defRPr>
    </a:lvl3pPr>
    <a:lvl4pPr marL="1371600" algn="l" rtl="0" fontAlgn="base">
      <a:spcBef>
        <a:spcPct val="0"/>
      </a:spcBef>
      <a:spcAft>
        <a:spcPct val="0"/>
      </a:spcAft>
      <a:defRPr sz="3400" kern="1200">
        <a:solidFill>
          <a:schemeClr val="tx2"/>
        </a:solidFill>
        <a:latin typeface="Arial" charset="0"/>
        <a:ea typeface="ＭＳ Ｐゴシック"/>
        <a:cs typeface="ＭＳ Ｐゴシック"/>
      </a:defRPr>
    </a:lvl4pPr>
    <a:lvl5pPr marL="1828800" algn="l" rtl="0" fontAlgn="base">
      <a:spcBef>
        <a:spcPct val="0"/>
      </a:spcBef>
      <a:spcAft>
        <a:spcPct val="0"/>
      </a:spcAft>
      <a:defRPr sz="3400" kern="1200">
        <a:solidFill>
          <a:schemeClr val="tx2"/>
        </a:solidFill>
        <a:latin typeface="Arial" charset="0"/>
        <a:ea typeface="ＭＳ Ｐゴシック"/>
        <a:cs typeface="ＭＳ Ｐゴシック"/>
      </a:defRPr>
    </a:lvl5pPr>
    <a:lvl6pPr marL="2286000" algn="l" defTabSz="914400" rtl="0" eaLnBrk="1" latinLnBrk="0" hangingPunct="1">
      <a:defRPr sz="3400" kern="1200">
        <a:solidFill>
          <a:schemeClr val="tx2"/>
        </a:solidFill>
        <a:latin typeface="Arial" charset="0"/>
        <a:ea typeface="ＭＳ Ｐゴシック"/>
        <a:cs typeface="ＭＳ Ｐゴシック"/>
      </a:defRPr>
    </a:lvl6pPr>
    <a:lvl7pPr marL="2743200" algn="l" defTabSz="914400" rtl="0" eaLnBrk="1" latinLnBrk="0" hangingPunct="1">
      <a:defRPr sz="3400" kern="1200">
        <a:solidFill>
          <a:schemeClr val="tx2"/>
        </a:solidFill>
        <a:latin typeface="Arial" charset="0"/>
        <a:ea typeface="ＭＳ Ｐゴシック"/>
        <a:cs typeface="ＭＳ Ｐゴシック"/>
      </a:defRPr>
    </a:lvl7pPr>
    <a:lvl8pPr marL="3200400" algn="l" defTabSz="914400" rtl="0" eaLnBrk="1" latinLnBrk="0" hangingPunct="1">
      <a:defRPr sz="3400" kern="1200">
        <a:solidFill>
          <a:schemeClr val="tx2"/>
        </a:solidFill>
        <a:latin typeface="Arial" charset="0"/>
        <a:ea typeface="ＭＳ Ｐゴシック"/>
        <a:cs typeface="ＭＳ Ｐゴシック"/>
      </a:defRPr>
    </a:lvl8pPr>
    <a:lvl9pPr marL="3657600" algn="l" defTabSz="914400" rtl="0" eaLnBrk="1" latinLnBrk="0" hangingPunct="1">
      <a:defRPr sz="3400" kern="1200">
        <a:solidFill>
          <a:schemeClr val="tx2"/>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3300"/>
    <a:srgbClr val="333399"/>
    <a:srgbClr val="003582"/>
    <a:srgbClr val="0044A8"/>
    <a:srgbClr val="00388A"/>
    <a:srgbClr val="002C6C"/>
    <a:srgbClr val="005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6" autoAdjust="0"/>
    <p:restoredTop sz="90123" autoAdjust="0"/>
  </p:normalViewPr>
  <p:slideViewPr>
    <p:cSldViewPr>
      <p:cViewPr varScale="1">
        <p:scale>
          <a:sx n="91" d="100"/>
          <a:sy n="91" d="100"/>
        </p:scale>
        <p:origin x="57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2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77F34-1010-46CF-871C-7DA5D133FDD6}"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14A9394E-7699-4465-8CE3-CF0983EA3695}">
      <dgm:prSet phldrT="[Text]"/>
      <dgm:spPr/>
      <dgm:t>
        <a:bodyPr/>
        <a:lstStyle/>
        <a:p>
          <a:r>
            <a:rPr lang="en-GB" b="0" i="0" u="none" dirty="0" smtClean="0"/>
            <a:t>Arts, culture and sport </a:t>
          </a:r>
          <a:endParaRPr lang="en-US" dirty="0"/>
        </a:p>
      </dgm:t>
    </dgm:pt>
    <dgm:pt modelId="{5B9300B7-EC22-4236-919C-E2A70676E7E6}" type="parTrans" cxnId="{50AD529A-8D88-4881-9848-81DF71A3451C}">
      <dgm:prSet/>
      <dgm:spPr/>
      <dgm:t>
        <a:bodyPr/>
        <a:lstStyle/>
        <a:p>
          <a:endParaRPr lang="en-US"/>
        </a:p>
      </dgm:t>
    </dgm:pt>
    <dgm:pt modelId="{063CAF5B-05D5-48D7-8845-0BB1913B2711}" type="sibTrans" cxnId="{50AD529A-8D88-4881-9848-81DF71A3451C}">
      <dgm:prSet/>
      <dgm:spPr/>
      <dgm:t>
        <a:bodyPr/>
        <a:lstStyle/>
        <a:p>
          <a:endParaRPr lang="en-US"/>
        </a:p>
      </dgm:t>
    </dgm:pt>
    <dgm:pt modelId="{C8344C9C-9A8D-454F-97CE-416D84A5D6AD}">
      <dgm:prSet/>
      <dgm:spPr/>
      <dgm:t>
        <a:bodyPr/>
        <a:lstStyle/>
        <a:p>
          <a:r>
            <a:rPr lang="en-GB" b="0" i="0" u="none" dirty="0" smtClean="0"/>
            <a:t>Building, planning and design </a:t>
          </a:r>
          <a:endParaRPr lang="en-GB" dirty="0"/>
        </a:p>
      </dgm:t>
    </dgm:pt>
    <dgm:pt modelId="{28FFE9ED-83BD-42BC-A943-FB328EF7639E}" type="parTrans" cxnId="{6002A3D4-AE9B-446C-9D86-A5B41E4A4F96}">
      <dgm:prSet/>
      <dgm:spPr/>
      <dgm:t>
        <a:bodyPr/>
        <a:lstStyle/>
        <a:p>
          <a:endParaRPr lang="en-US"/>
        </a:p>
      </dgm:t>
    </dgm:pt>
    <dgm:pt modelId="{2304958E-470C-4ED7-B256-AA3E3E57D74C}" type="sibTrans" cxnId="{6002A3D4-AE9B-446C-9D86-A5B41E4A4F96}">
      <dgm:prSet/>
      <dgm:spPr/>
      <dgm:t>
        <a:bodyPr/>
        <a:lstStyle/>
        <a:p>
          <a:endParaRPr lang="en-US"/>
        </a:p>
      </dgm:t>
    </dgm:pt>
    <dgm:pt modelId="{9E8A1F30-2E06-4BED-AD7C-2B3E90199CFE}">
      <dgm:prSet/>
      <dgm:spPr/>
      <dgm:t>
        <a:bodyPr/>
        <a:lstStyle/>
        <a:p>
          <a:r>
            <a:rPr lang="en-GB" b="0" i="0" u="none" dirty="0" smtClean="0"/>
            <a:t>Business, industry and innovation </a:t>
          </a:r>
          <a:endParaRPr lang="en-GB" dirty="0"/>
        </a:p>
      </dgm:t>
    </dgm:pt>
    <dgm:pt modelId="{6D570A10-A484-4DD0-85C7-8DB3EFD7F5D6}" type="parTrans" cxnId="{BBBCAF5A-E536-4789-886F-41E480681877}">
      <dgm:prSet/>
      <dgm:spPr/>
      <dgm:t>
        <a:bodyPr/>
        <a:lstStyle/>
        <a:p>
          <a:endParaRPr lang="en-US"/>
        </a:p>
      </dgm:t>
    </dgm:pt>
    <dgm:pt modelId="{C1290879-1106-4F2C-B745-C77BFB2AE762}" type="sibTrans" cxnId="{BBBCAF5A-E536-4789-886F-41E480681877}">
      <dgm:prSet/>
      <dgm:spPr/>
      <dgm:t>
        <a:bodyPr/>
        <a:lstStyle/>
        <a:p>
          <a:endParaRPr lang="en-US"/>
        </a:p>
      </dgm:t>
    </dgm:pt>
    <dgm:pt modelId="{31B29D11-C9DE-4E90-8531-5CAD155C6C3E}">
      <dgm:prSet/>
      <dgm:spPr/>
      <dgm:t>
        <a:bodyPr/>
        <a:lstStyle/>
        <a:p>
          <a:r>
            <a:rPr lang="en-GB" b="0" i="0" u="none" smtClean="0"/>
            <a:t>Children and families </a:t>
          </a:r>
          <a:endParaRPr lang="en-GB"/>
        </a:p>
      </dgm:t>
    </dgm:pt>
    <dgm:pt modelId="{02137A21-4E5F-40B0-A9E7-CB9D6DB3CC21}" type="parTrans" cxnId="{52173FFB-76D5-405D-A59A-AB72825C2464}">
      <dgm:prSet/>
      <dgm:spPr/>
      <dgm:t>
        <a:bodyPr/>
        <a:lstStyle/>
        <a:p>
          <a:endParaRPr lang="en-US"/>
        </a:p>
      </dgm:t>
    </dgm:pt>
    <dgm:pt modelId="{51722D0F-F889-49A4-96B1-AB392BC85D02}" type="sibTrans" cxnId="{52173FFB-76D5-405D-A59A-AB72825C2464}">
      <dgm:prSet/>
      <dgm:spPr/>
      <dgm:t>
        <a:bodyPr/>
        <a:lstStyle/>
        <a:p>
          <a:endParaRPr lang="en-US"/>
        </a:p>
      </dgm:t>
    </dgm:pt>
    <dgm:pt modelId="{C109CB1C-117D-4811-A872-2EEC88CB8A93}">
      <dgm:prSet/>
      <dgm:spPr/>
      <dgm:t>
        <a:bodyPr/>
        <a:lstStyle/>
        <a:p>
          <a:r>
            <a:rPr lang="en-GB" b="0" i="0" u="none" smtClean="0"/>
            <a:t>Communities and third sector </a:t>
          </a:r>
          <a:endParaRPr lang="en-GB"/>
        </a:p>
      </dgm:t>
    </dgm:pt>
    <dgm:pt modelId="{0A33A666-0DB5-477F-93C6-13EC1C371773}" type="parTrans" cxnId="{FADB4C6C-9D15-4F5F-9CBD-6FC70B9E143E}">
      <dgm:prSet/>
      <dgm:spPr/>
      <dgm:t>
        <a:bodyPr/>
        <a:lstStyle/>
        <a:p>
          <a:endParaRPr lang="en-US"/>
        </a:p>
      </dgm:t>
    </dgm:pt>
    <dgm:pt modelId="{737925DB-AF68-4FBA-A5BD-20ACA5892CD7}" type="sibTrans" cxnId="{FADB4C6C-9D15-4F5F-9CBD-6FC70B9E143E}">
      <dgm:prSet/>
      <dgm:spPr/>
      <dgm:t>
        <a:bodyPr/>
        <a:lstStyle/>
        <a:p>
          <a:endParaRPr lang="en-US"/>
        </a:p>
      </dgm:t>
    </dgm:pt>
    <dgm:pt modelId="{952A4172-AE7E-4A42-99FE-B85880927A06}">
      <dgm:prSet/>
      <dgm:spPr/>
      <dgm:t>
        <a:bodyPr/>
        <a:lstStyle/>
        <a:p>
          <a:r>
            <a:rPr lang="en-GB" b="0" i="0" u="none" smtClean="0"/>
            <a:t>Economy </a:t>
          </a:r>
          <a:endParaRPr lang="en-GB"/>
        </a:p>
      </dgm:t>
    </dgm:pt>
    <dgm:pt modelId="{B6DFC5E2-38CA-448C-9139-FE291B95CB7B}" type="parTrans" cxnId="{01835710-B187-4A15-A30E-6FE69AA53804}">
      <dgm:prSet/>
      <dgm:spPr/>
      <dgm:t>
        <a:bodyPr/>
        <a:lstStyle/>
        <a:p>
          <a:endParaRPr lang="en-US"/>
        </a:p>
      </dgm:t>
    </dgm:pt>
    <dgm:pt modelId="{DE027DE7-E59C-4036-8CF8-CF07F70BA13E}" type="sibTrans" cxnId="{01835710-B187-4A15-A30E-6FE69AA53804}">
      <dgm:prSet/>
      <dgm:spPr/>
      <dgm:t>
        <a:bodyPr/>
        <a:lstStyle/>
        <a:p>
          <a:endParaRPr lang="en-US"/>
        </a:p>
      </dgm:t>
    </dgm:pt>
    <dgm:pt modelId="{42727394-D2E8-4C9B-B51E-BA232C37894B}">
      <dgm:prSet/>
      <dgm:spPr/>
      <dgm:t>
        <a:bodyPr/>
        <a:lstStyle/>
        <a:p>
          <a:r>
            <a:rPr lang="en-GB" b="0" i="0" u="none" dirty="0" smtClean="0"/>
            <a:t>Education </a:t>
          </a:r>
          <a:endParaRPr lang="en-GB" dirty="0"/>
        </a:p>
      </dgm:t>
    </dgm:pt>
    <dgm:pt modelId="{4CC8A364-1CD2-4EBF-B6EC-6658B4FF3576}" type="parTrans" cxnId="{4D181523-084A-4F19-91E3-6FD11F2BEBCC}">
      <dgm:prSet/>
      <dgm:spPr/>
      <dgm:t>
        <a:bodyPr/>
        <a:lstStyle/>
        <a:p>
          <a:endParaRPr lang="en-US"/>
        </a:p>
      </dgm:t>
    </dgm:pt>
    <dgm:pt modelId="{CC504B7F-B60A-42F0-804C-72F1905EB3D7}" type="sibTrans" cxnId="{4D181523-084A-4F19-91E3-6FD11F2BEBCC}">
      <dgm:prSet/>
      <dgm:spPr/>
      <dgm:t>
        <a:bodyPr/>
        <a:lstStyle/>
        <a:p>
          <a:endParaRPr lang="en-US"/>
        </a:p>
      </dgm:t>
    </dgm:pt>
    <dgm:pt modelId="{19CD6A1F-69A2-4A7D-B48F-AB35419A1385}">
      <dgm:prSet/>
      <dgm:spPr/>
      <dgm:t>
        <a:bodyPr/>
        <a:lstStyle/>
        <a:p>
          <a:r>
            <a:rPr lang="en-GB" b="0" i="0" u="none" smtClean="0"/>
            <a:t>Energy </a:t>
          </a:r>
          <a:endParaRPr lang="en-GB"/>
        </a:p>
      </dgm:t>
    </dgm:pt>
    <dgm:pt modelId="{2BC7FFFB-8A08-4B57-BFA4-62C37906E61E}" type="parTrans" cxnId="{91277FF6-05C9-4452-8C53-A4B585B73DAC}">
      <dgm:prSet/>
      <dgm:spPr/>
      <dgm:t>
        <a:bodyPr/>
        <a:lstStyle/>
        <a:p>
          <a:endParaRPr lang="en-US"/>
        </a:p>
      </dgm:t>
    </dgm:pt>
    <dgm:pt modelId="{4C5BE523-EA93-42C4-B798-D22BD5617D98}" type="sibTrans" cxnId="{91277FF6-05C9-4452-8C53-A4B585B73DAC}">
      <dgm:prSet/>
      <dgm:spPr/>
      <dgm:t>
        <a:bodyPr/>
        <a:lstStyle/>
        <a:p>
          <a:endParaRPr lang="en-US"/>
        </a:p>
      </dgm:t>
    </dgm:pt>
    <dgm:pt modelId="{84E051F8-6CA9-495A-AC84-DAEF5AC09CA6}">
      <dgm:prSet/>
      <dgm:spPr/>
      <dgm:t>
        <a:bodyPr/>
        <a:lstStyle/>
        <a:p>
          <a:r>
            <a:rPr lang="en-GB" b="0" i="0" u="none" smtClean="0"/>
            <a:t>Environment and climate change </a:t>
          </a:r>
          <a:endParaRPr lang="en-GB"/>
        </a:p>
      </dgm:t>
    </dgm:pt>
    <dgm:pt modelId="{1B03DD0F-4D82-4EBC-91AF-2E2C7B40803A}" type="parTrans" cxnId="{E0060E03-B5CD-4ECE-954B-96D6AFF31F2E}">
      <dgm:prSet/>
      <dgm:spPr/>
      <dgm:t>
        <a:bodyPr/>
        <a:lstStyle/>
        <a:p>
          <a:endParaRPr lang="en-US"/>
        </a:p>
      </dgm:t>
    </dgm:pt>
    <dgm:pt modelId="{2B314D04-0FAB-44D7-9AA1-131DE553E0C7}" type="sibTrans" cxnId="{E0060E03-B5CD-4ECE-954B-96D6AFF31F2E}">
      <dgm:prSet/>
      <dgm:spPr/>
      <dgm:t>
        <a:bodyPr/>
        <a:lstStyle/>
        <a:p>
          <a:endParaRPr lang="en-US"/>
        </a:p>
      </dgm:t>
    </dgm:pt>
    <dgm:pt modelId="{48A0AC91-6209-468C-BB0B-3ED96D792028}">
      <dgm:prSet/>
      <dgm:spPr/>
      <dgm:t>
        <a:bodyPr/>
        <a:lstStyle/>
        <a:p>
          <a:r>
            <a:rPr lang="en-GB" b="0" i="0" u="none" smtClean="0"/>
            <a:t>Equality and rights </a:t>
          </a:r>
          <a:endParaRPr lang="en-GB"/>
        </a:p>
      </dgm:t>
    </dgm:pt>
    <dgm:pt modelId="{32BD5F30-109C-4D1E-A7DB-B88F7E2C6A9A}" type="parTrans" cxnId="{3F6CF1C5-96C5-47F3-ACF4-398300942124}">
      <dgm:prSet/>
      <dgm:spPr/>
      <dgm:t>
        <a:bodyPr/>
        <a:lstStyle/>
        <a:p>
          <a:endParaRPr lang="en-US"/>
        </a:p>
      </dgm:t>
    </dgm:pt>
    <dgm:pt modelId="{DB12695C-3E31-4B0A-BEF2-1492B9D906E6}" type="sibTrans" cxnId="{3F6CF1C5-96C5-47F3-ACF4-398300942124}">
      <dgm:prSet/>
      <dgm:spPr/>
      <dgm:t>
        <a:bodyPr/>
        <a:lstStyle/>
        <a:p>
          <a:endParaRPr lang="en-US"/>
        </a:p>
      </dgm:t>
    </dgm:pt>
    <dgm:pt modelId="{2ABC6CFD-3048-4257-8ABD-A44EFA7DAED9}">
      <dgm:prSet/>
      <dgm:spPr/>
      <dgm:t>
        <a:bodyPr/>
        <a:lstStyle/>
        <a:p>
          <a:r>
            <a:rPr lang="en-GB" b="0" i="0" u="none" smtClean="0"/>
            <a:t>Farming and rural </a:t>
          </a:r>
          <a:endParaRPr lang="en-GB"/>
        </a:p>
      </dgm:t>
    </dgm:pt>
    <dgm:pt modelId="{3D8E4898-1B36-49C3-8168-83CB5E899895}" type="parTrans" cxnId="{C5AFF515-D65D-49D1-8099-F5CDBED06729}">
      <dgm:prSet/>
      <dgm:spPr/>
      <dgm:t>
        <a:bodyPr/>
        <a:lstStyle/>
        <a:p>
          <a:endParaRPr lang="en-US"/>
        </a:p>
      </dgm:t>
    </dgm:pt>
    <dgm:pt modelId="{6C0CBB8D-6A7B-40E1-844B-6F1CD8607F1D}" type="sibTrans" cxnId="{C5AFF515-D65D-49D1-8099-F5CDBED06729}">
      <dgm:prSet/>
      <dgm:spPr/>
      <dgm:t>
        <a:bodyPr/>
        <a:lstStyle/>
        <a:p>
          <a:endParaRPr lang="en-US"/>
        </a:p>
      </dgm:t>
    </dgm:pt>
    <dgm:pt modelId="{29CFEF8B-FF81-449D-81BA-D8EB4ABA4F7F}">
      <dgm:prSet/>
      <dgm:spPr/>
      <dgm:t>
        <a:bodyPr/>
        <a:lstStyle/>
        <a:p>
          <a:r>
            <a:rPr lang="en-GB" b="0" i="0" u="none" smtClean="0"/>
            <a:t>Health and social care </a:t>
          </a:r>
          <a:endParaRPr lang="en-GB"/>
        </a:p>
      </dgm:t>
    </dgm:pt>
    <dgm:pt modelId="{58997FBC-1CD6-4AED-971C-E1DBDBDF9F3B}" type="parTrans" cxnId="{24FCB0DC-2286-431D-A3B4-7C5A926F4A3C}">
      <dgm:prSet/>
      <dgm:spPr/>
      <dgm:t>
        <a:bodyPr/>
        <a:lstStyle/>
        <a:p>
          <a:endParaRPr lang="en-US"/>
        </a:p>
      </dgm:t>
    </dgm:pt>
    <dgm:pt modelId="{3E26C587-B7BA-470D-BF69-DA611253B087}" type="sibTrans" cxnId="{24FCB0DC-2286-431D-A3B4-7C5A926F4A3C}">
      <dgm:prSet/>
      <dgm:spPr/>
      <dgm:t>
        <a:bodyPr/>
        <a:lstStyle/>
        <a:p>
          <a:endParaRPr lang="en-US"/>
        </a:p>
      </dgm:t>
    </dgm:pt>
    <dgm:pt modelId="{31960454-C001-47FC-91AB-90648DA3FDAE}">
      <dgm:prSet/>
      <dgm:spPr/>
      <dgm:t>
        <a:bodyPr/>
        <a:lstStyle/>
        <a:p>
          <a:r>
            <a:rPr lang="en-GB" b="0" i="0" u="none" smtClean="0"/>
            <a:t>Housing </a:t>
          </a:r>
          <a:endParaRPr lang="en-GB"/>
        </a:p>
      </dgm:t>
    </dgm:pt>
    <dgm:pt modelId="{66C0E1F5-67CA-4DAC-854D-589FF901B30D}" type="parTrans" cxnId="{61637E96-913F-4745-A98E-8311832795F0}">
      <dgm:prSet/>
      <dgm:spPr/>
      <dgm:t>
        <a:bodyPr/>
        <a:lstStyle/>
        <a:p>
          <a:endParaRPr lang="en-US"/>
        </a:p>
      </dgm:t>
    </dgm:pt>
    <dgm:pt modelId="{4A2D340D-4EDD-4B97-9488-AA569FBAAC76}" type="sibTrans" cxnId="{61637E96-913F-4745-A98E-8311832795F0}">
      <dgm:prSet/>
      <dgm:spPr/>
      <dgm:t>
        <a:bodyPr/>
        <a:lstStyle/>
        <a:p>
          <a:endParaRPr lang="en-US"/>
        </a:p>
      </dgm:t>
    </dgm:pt>
    <dgm:pt modelId="{0BC8CE8A-7BF2-4823-AD7D-59E39743F904}">
      <dgm:prSet/>
      <dgm:spPr/>
      <dgm:t>
        <a:bodyPr/>
        <a:lstStyle/>
        <a:p>
          <a:r>
            <a:rPr lang="en-GB" b="0" i="0" u="none" smtClean="0"/>
            <a:t>Law and order </a:t>
          </a:r>
          <a:endParaRPr lang="en-GB"/>
        </a:p>
      </dgm:t>
    </dgm:pt>
    <dgm:pt modelId="{2FCFD22D-28B2-48D1-A6B9-644085D48956}" type="parTrans" cxnId="{3018CCBB-E3E5-4189-80BA-C499305E9290}">
      <dgm:prSet/>
      <dgm:spPr/>
      <dgm:t>
        <a:bodyPr/>
        <a:lstStyle/>
        <a:p>
          <a:endParaRPr lang="en-US"/>
        </a:p>
      </dgm:t>
    </dgm:pt>
    <dgm:pt modelId="{73E37956-814C-4775-A8A0-B08562CB43D4}" type="sibTrans" cxnId="{3018CCBB-E3E5-4189-80BA-C499305E9290}">
      <dgm:prSet/>
      <dgm:spPr/>
      <dgm:t>
        <a:bodyPr/>
        <a:lstStyle/>
        <a:p>
          <a:endParaRPr lang="en-US"/>
        </a:p>
      </dgm:t>
    </dgm:pt>
    <dgm:pt modelId="{BF9AA146-CF79-42FC-98D1-98A779E0C8E6}">
      <dgm:prSet/>
      <dgm:spPr/>
      <dgm:t>
        <a:bodyPr/>
        <a:lstStyle/>
        <a:p>
          <a:r>
            <a:rPr lang="en-GB" b="0" i="0" u="none" dirty="0" smtClean="0"/>
            <a:t>Marine and fisheries </a:t>
          </a:r>
          <a:endParaRPr lang="en-GB" dirty="0"/>
        </a:p>
      </dgm:t>
    </dgm:pt>
    <dgm:pt modelId="{D78AB431-E939-476D-BA1C-60D059840F91}" type="parTrans" cxnId="{831BE9C2-1ECB-4C19-9E78-D87CB571E634}">
      <dgm:prSet/>
      <dgm:spPr/>
      <dgm:t>
        <a:bodyPr/>
        <a:lstStyle/>
        <a:p>
          <a:endParaRPr lang="en-US"/>
        </a:p>
      </dgm:t>
    </dgm:pt>
    <dgm:pt modelId="{A048B344-944F-477C-A86F-48B3EE90C21F}" type="sibTrans" cxnId="{831BE9C2-1ECB-4C19-9E78-D87CB571E634}">
      <dgm:prSet/>
      <dgm:spPr/>
      <dgm:t>
        <a:bodyPr/>
        <a:lstStyle/>
        <a:p>
          <a:endParaRPr lang="en-US"/>
        </a:p>
      </dgm:t>
    </dgm:pt>
    <dgm:pt modelId="{7488EA17-6955-4A4A-91E3-E760685F7158}">
      <dgm:prSet/>
      <dgm:spPr/>
      <dgm:t>
        <a:bodyPr/>
        <a:lstStyle/>
        <a:p>
          <a:r>
            <a:rPr lang="en-GB" b="0" i="0" u="none" dirty="0" smtClean="0"/>
            <a:t>Public safety and emergencies </a:t>
          </a:r>
          <a:endParaRPr lang="en-GB" dirty="0"/>
        </a:p>
      </dgm:t>
    </dgm:pt>
    <dgm:pt modelId="{3484C295-BACF-4D7A-8F79-FCE2450F5E3E}" type="parTrans" cxnId="{C1860466-60C2-4B69-834A-62B7B33E551E}">
      <dgm:prSet/>
      <dgm:spPr/>
      <dgm:t>
        <a:bodyPr/>
        <a:lstStyle/>
        <a:p>
          <a:endParaRPr lang="en-US"/>
        </a:p>
      </dgm:t>
    </dgm:pt>
    <dgm:pt modelId="{52E6AA9F-4DAA-42EA-85D3-42DD32EC92C4}" type="sibTrans" cxnId="{C1860466-60C2-4B69-834A-62B7B33E551E}">
      <dgm:prSet/>
      <dgm:spPr/>
      <dgm:t>
        <a:bodyPr/>
        <a:lstStyle/>
        <a:p>
          <a:endParaRPr lang="en-US"/>
        </a:p>
      </dgm:t>
    </dgm:pt>
    <dgm:pt modelId="{AC6F035B-CB43-490E-BAF4-4B49B83D5ACA}">
      <dgm:prSet/>
      <dgm:spPr/>
      <dgm:t>
        <a:bodyPr/>
        <a:lstStyle/>
        <a:p>
          <a:r>
            <a:rPr lang="en-GB" b="0" i="0" u="none" smtClean="0"/>
            <a:t>Public sector </a:t>
          </a:r>
          <a:endParaRPr lang="en-GB"/>
        </a:p>
      </dgm:t>
    </dgm:pt>
    <dgm:pt modelId="{BA9BCC42-1BA1-4D83-B963-84FC04AD2DCE}" type="parTrans" cxnId="{E4A7196F-4D84-4DDC-84EC-23DB249D8BD7}">
      <dgm:prSet/>
      <dgm:spPr/>
      <dgm:t>
        <a:bodyPr/>
        <a:lstStyle/>
        <a:p>
          <a:endParaRPr lang="en-US"/>
        </a:p>
      </dgm:t>
    </dgm:pt>
    <dgm:pt modelId="{6C1B1F5B-DCFC-4EC0-993B-C146AA0CB550}" type="sibTrans" cxnId="{E4A7196F-4D84-4DDC-84EC-23DB249D8BD7}">
      <dgm:prSet/>
      <dgm:spPr/>
      <dgm:t>
        <a:bodyPr/>
        <a:lstStyle/>
        <a:p>
          <a:endParaRPr lang="en-US"/>
        </a:p>
      </dgm:t>
    </dgm:pt>
    <dgm:pt modelId="{8BE96F6F-DB0D-4354-B0A9-FC12427C88E5}">
      <dgm:prSet/>
      <dgm:spPr/>
      <dgm:t>
        <a:bodyPr/>
        <a:lstStyle/>
        <a:p>
          <a:r>
            <a:rPr lang="en-GB" b="0" i="0" u="none" smtClean="0"/>
            <a:t>Transport </a:t>
          </a:r>
          <a:endParaRPr lang="en-GB"/>
        </a:p>
      </dgm:t>
    </dgm:pt>
    <dgm:pt modelId="{5C1D954E-B338-472C-9958-8C0FA39A7FDE}" type="parTrans" cxnId="{8A4BAF9F-5E3F-4D0E-B1BF-F8C27DEF564B}">
      <dgm:prSet/>
      <dgm:spPr/>
      <dgm:t>
        <a:bodyPr/>
        <a:lstStyle/>
        <a:p>
          <a:endParaRPr lang="en-US"/>
        </a:p>
      </dgm:t>
    </dgm:pt>
    <dgm:pt modelId="{056DD5E9-3DB7-499D-A26A-3FA20EDA1509}" type="sibTrans" cxnId="{8A4BAF9F-5E3F-4D0E-B1BF-F8C27DEF564B}">
      <dgm:prSet/>
      <dgm:spPr/>
      <dgm:t>
        <a:bodyPr/>
        <a:lstStyle/>
        <a:p>
          <a:endParaRPr lang="en-US"/>
        </a:p>
      </dgm:t>
    </dgm:pt>
    <dgm:pt modelId="{25C5FDBD-1C2C-4CD4-AD8E-4227BF95E9C6}">
      <dgm:prSet/>
      <dgm:spPr/>
      <dgm:t>
        <a:bodyPr/>
        <a:lstStyle/>
        <a:p>
          <a:r>
            <a:rPr lang="en-GB" b="0" i="0" u="none" smtClean="0"/>
            <a:t>Work and skills </a:t>
          </a:r>
          <a:endParaRPr lang="en-GB"/>
        </a:p>
      </dgm:t>
    </dgm:pt>
    <dgm:pt modelId="{CB7A1B71-505A-4F7F-A905-327D6EBF41DF}" type="parTrans" cxnId="{9CFE6A82-826A-4120-8A70-0431FDC5CF39}">
      <dgm:prSet/>
      <dgm:spPr/>
      <dgm:t>
        <a:bodyPr/>
        <a:lstStyle/>
        <a:p>
          <a:endParaRPr lang="en-US"/>
        </a:p>
      </dgm:t>
    </dgm:pt>
    <dgm:pt modelId="{235D35CF-244C-41F6-BB7C-0368EB436C55}" type="sibTrans" cxnId="{9CFE6A82-826A-4120-8A70-0431FDC5CF39}">
      <dgm:prSet/>
      <dgm:spPr/>
      <dgm:t>
        <a:bodyPr/>
        <a:lstStyle/>
        <a:p>
          <a:endParaRPr lang="en-US"/>
        </a:p>
      </dgm:t>
    </dgm:pt>
    <dgm:pt modelId="{6B6F874C-5BED-4877-AABF-823FB4DBDB53}">
      <dgm:prSet/>
      <dgm:spPr/>
      <dgm:t>
        <a:bodyPr/>
        <a:lstStyle/>
        <a:p>
          <a:r>
            <a:rPr lang="en-GB" b="0" i="0" u="none" smtClean="0"/>
            <a:t>Population and Migration</a:t>
          </a:r>
          <a:endParaRPr lang="en-GB" dirty="0"/>
        </a:p>
      </dgm:t>
    </dgm:pt>
    <dgm:pt modelId="{6DA4014C-FE63-4AED-B4FC-B8C55410F2BE}" type="parTrans" cxnId="{6280A40C-73F7-404C-B287-F39C4EC111A1}">
      <dgm:prSet/>
      <dgm:spPr/>
      <dgm:t>
        <a:bodyPr/>
        <a:lstStyle/>
        <a:p>
          <a:endParaRPr lang="en-US"/>
        </a:p>
      </dgm:t>
    </dgm:pt>
    <dgm:pt modelId="{4550DEAE-02A0-44E0-B35C-4881AB2F2169}" type="sibTrans" cxnId="{6280A40C-73F7-404C-B287-F39C4EC111A1}">
      <dgm:prSet/>
      <dgm:spPr/>
      <dgm:t>
        <a:bodyPr/>
        <a:lstStyle/>
        <a:p>
          <a:endParaRPr lang="en-US"/>
        </a:p>
      </dgm:t>
    </dgm:pt>
    <dgm:pt modelId="{6F3C260C-05CE-4D03-8821-2483110565D3}" type="pres">
      <dgm:prSet presAssocID="{41477F34-1010-46CF-871C-7DA5D133FDD6}" presName="diagram" presStyleCnt="0">
        <dgm:presLayoutVars>
          <dgm:dir/>
          <dgm:resizeHandles val="exact"/>
        </dgm:presLayoutVars>
      </dgm:prSet>
      <dgm:spPr/>
      <dgm:t>
        <a:bodyPr/>
        <a:lstStyle/>
        <a:p>
          <a:endParaRPr lang="en-US"/>
        </a:p>
      </dgm:t>
    </dgm:pt>
    <dgm:pt modelId="{10D462F4-65F8-4AB9-9389-6039978D2ED2}" type="pres">
      <dgm:prSet presAssocID="{14A9394E-7699-4465-8CE3-CF0983EA3695}" presName="node" presStyleLbl="node1" presStyleIdx="0" presStyleCnt="20">
        <dgm:presLayoutVars>
          <dgm:bulletEnabled val="1"/>
        </dgm:presLayoutVars>
      </dgm:prSet>
      <dgm:spPr/>
      <dgm:t>
        <a:bodyPr/>
        <a:lstStyle/>
        <a:p>
          <a:endParaRPr lang="en-US"/>
        </a:p>
      </dgm:t>
    </dgm:pt>
    <dgm:pt modelId="{4AC4E48B-11B4-4C75-A043-B106EB3EDFD2}" type="pres">
      <dgm:prSet presAssocID="{063CAF5B-05D5-48D7-8845-0BB1913B2711}" presName="sibTrans" presStyleCnt="0"/>
      <dgm:spPr/>
    </dgm:pt>
    <dgm:pt modelId="{771AFBB4-699D-4467-B221-85FD21EEA58E}" type="pres">
      <dgm:prSet presAssocID="{C8344C9C-9A8D-454F-97CE-416D84A5D6AD}" presName="node" presStyleLbl="node1" presStyleIdx="1" presStyleCnt="20">
        <dgm:presLayoutVars>
          <dgm:bulletEnabled val="1"/>
        </dgm:presLayoutVars>
      </dgm:prSet>
      <dgm:spPr/>
      <dgm:t>
        <a:bodyPr/>
        <a:lstStyle/>
        <a:p>
          <a:endParaRPr lang="en-US"/>
        </a:p>
      </dgm:t>
    </dgm:pt>
    <dgm:pt modelId="{1F49FC85-4157-405A-A7BD-C76C112B5308}" type="pres">
      <dgm:prSet presAssocID="{2304958E-470C-4ED7-B256-AA3E3E57D74C}" presName="sibTrans" presStyleCnt="0"/>
      <dgm:spPr/>
    </dgm:pt>
    <dgm:pt modelId="{D497DEF0-42D6-475E-BA82-55721B9A940E}" type="pres">
      <dgm:prSet presAssocID="{9E8A1F30-2E06-4BED-AD7C-2B3E90199CFE}" presName="node" presStyleLbl="node1" presStyleIdx="2" presStyleCnt="20">
        <dgm:presLayoutVars>
          <dgm:bulletEnabled val="1"/>
        </dgm:presLayoutVars>
      </dgm:prSet>
      <dgm:spPr/>
      <dgm:t>
        <a:bodyPr/>
        <a:lstStyle/>
        <a:p>
          <a:endParaRPr lang="en-US"/>
        </a:p>
      </dgm:t>
    </dgm:pt>
    <dgm:pt modelId="{E03106A0-9403-4E89-8AB8-D17C637CD4A8}" type="pres">
      <dgm:prSet presAssocID="{C1290879-1106-4F2C-B745-C77BFB2AE762}" presName="sibTrans" presStyleCnt="0"/>
      <dgm:spPr/>
    </dgm:pt>
    <dgm:pt modelId="{F5423D5D-ED78-4BF9-B1AF-540D3B27813A}" type="pres">
      <dgm:prSet presAssocID="{31B29D11-C9DE-4E90-8531-5CAD155C6C3E}" presName="node" presStyleLbl="node1" presStyleIdx="3" presStyleCnt="20">
        <dgm:presLayoutVars>
          <dgm:bulletEnabled val="1"/>
        </dgm:presLayoutVars>
      </dgm:prSet>
      <dgm:spPr/>
      <dgm:t>
        <a:bodyPr/>
        <a:lstStyle/>
        <a:p>
          <a:endParaRPr lang="en-US"/>
        </a:p>
      </dgm:t>
    </dgm:pt>
    <dgm:pt modelId="{D3F3569D-744A-4603-85FF-D0E3A23C329D}" type="pres">
      <dgm:prSet presAssocID="{51722D0F-F889-49A4-96B1-AB392BC85D02}" presName="sibTrans" presStyleCnt="0"/>
      <dgm:spPr/>
    </dgm:pt>
    <dgm:pt modelId="{C905D184-D8C6-45B6-8FFC-B4F28FFC35CF}" type="pres">
      <dgm:prSet presAssocID="{C109CB1C-117D-4811-A872-2EEC88CB8A93}" presName="node" presStyleLbl="node1" presStyleIdx="4" presStyleCnt="20">
        <dgm:presLayoutVars>
          <dgm:bulletEnabled val="1"/>
        </dgm:presLayoutVars>
      </dgm:prSet>
      <dgm:spPr/>
      <dgm:t>
        <a:bodyPr/>
        <a:lstStyle/>
        <a:p>
          <a:endParaRPr lang="en-US"/>
        </a:p>
      </dgm:t>
    </dgm:pt>
    <dgm:pt modelId="{C06E4A2B-D518-4544-9C6D-E1DC73A7CFF6}" type="pres">
      <dgm:prSet presAssocID="{737925DB-AF68-4FBA-A5BD-20ACA5892CD7}" presName="sibTrans" presStyleCnt="0"/>
      <dgm:spPr/>
    </dgm:pt>
    <dgm:pt modelId="{BD6A3F2E-3DAE-41CD-85E5-B1C60621C31F}" type="pres">
      <dgm:prSet presAssocID="{952A4172-AE7E-4A42-99FE-B85880927A06}" presName="node" presStyleLbl="node1" presStyleIdx="5" presStyleCnt="20">
        <dgm:presLayoutVars>
          <dgm:bulletEnabled val="1"/>
        </dgm:presLayoutVars>
      </dgm:prSet>
      <dgm:spPr/>
      <dgm:t>
        <a:bodyPr/>
        <a:lstStyle/>
        <a:p>
          <a:endParaRPr lang="en-US"/>
        </a:p>
      </dgm:t>
    </dgm:pt>
    <dgm:pt modelId="{8FD92928-E332-4725-AF8A-9A11BB9F85B3}" type="pres">
      <dgm:prSet presAssocID="{DE027DE7-E59C-4036-8CF8-CF07F70BA13E}" presName="sibTrans" presStyleCnt="0"/>
      <dgm:spPr/>
    </dgm:pt>
    <dgm:pt modelId="{C54B9439-7D60-44C7-BF6F-460436F211C8}" type="pres">
      <dgm:prSet presAssocID="{42727394-D2E8-4C9B-B51E-BA232C37894B}" presName="node" presStyleLbl="node1" presStyleIdx="6" presStyleCnt="20">
        <dgm:presLayoutVars>
          <dgm:bulletEnabled val="1"/>
        </dgm:presLayoutVars>
      </dgm:prSet>
      <dgm:spPr/>
      <dgm:t>
        <a:bodyPr/>
        <a:lstStyle/>
        <a:p>
          <a:endParaRPr lang="en-US"/>
        </a:p>
      </dgm:t>
    </dgm:pt>
    <dgm:pt modelId="{6B2AC96F-5445-4296-829D-296177F1827A}" type="pres">
      <dgm:prSet presAssocID="{CC504B7F-B60A-42F0-804C-72F1905EB3D7}" presName="sibTrans" presStyleCnt="0"/>
      <dgm:spPr/>
    </dgm:pt>
    <dgm:pt modelId="{5A3A05C5-A0CB-49FC-BD30-C367CF5EAA2F}" type="pres">
      <dgm:prSet presAssocID="{19CD6A1F-69A2-4A7D-B48F-AB35419A1385}" presName="node" presStyleLbl="node1" presStyleIdx="7" presStyleCnt="20">
        <dgm:presLayoutVars>
          <dgm:bulletEnabled val="1"/>
        </dgm:presLayoutVars>
      </dgm:prSet>
      <dgm:spPr/>
      <dgm:t>
        <a:bodyPr/>
        <a:lstStyle/>
        <a:p>
          <a:endParaRPr lang="en-US"/>
        </a:p>
      </dgm:t>
    </dgm:pt>
    <dgm:pt modelId="{0590B11B-9DC0-44DA-BEE3-EFD79F340E05}" type="pres">
      <dgm:prSet presAssocID="{4C5BE523-EA93-42C4-B798-D22BD5617D98}" presName="sibTrans" presStyleCnt="0"/>
      <dgm:spPr/>
    </dgm:pt>
    <dgm:pt modelId="{1A8E7D20-6EB5-4381-860E-CB6F234F1E61}" type="pres">
      <dgm:prSet presAssocID="{84E051F8-6CA9-495A-AC84-DAEF5AC09CA6}" presName="node" presStyleLbl="node1" presStyleIdx="8" presStyleCnt="20">
        <dgm:presLayoutVars>
          <dgm:bulletEnabled val="1"/>
        </dgm:presLayoutVars>
      </dgm:prSet>
      <dgm:spPr/>
      <dgm:t>
        <a:bodyPr/>
        <a:lstStyle/>
        <a:p>
          <a:endParaRPr lang="en-US"/>
        </a:p>
      </dgm:t>
    </dgm:pt>
    <dgm:pt modelId="{A0B345D6-EA10-42BE-97CA-130C3EF80F2F}" type="pres">
      <dgm:prSet presAssocID="{2B314D04-0FAB-44D7-9AA1-131DE553E0C7}" presName="sibTrans" presStyleCnt="0"/>
      <dgm:spPr/>
    </dgm:pt>
    <dgm:pt modelId="{2D5FB717-AF15-4EF2-A9D7-B1958F73B787}" type="pres">
      <dgm:prSet presAssocID="{48A0AC91-6209-468C-BB0B-3ED96D792028}" presName="node" presStyleLbl="node1" presStyleIdx="9" presStyleCnt="20">
        <dgm:presLayoutVars>
          <dgm:bulletEnabled val="1"/>
        </dgm:presLayoutVars>
      </dgm:prSet>
      <dgm:spPr/>
      <dgm:t>
        <a:bodyPr/>
        <a:lstStyle/>
        <a:p>
          <a:endParaRPr lang="en-US"/>
        </a:p>
      </dgm:t>
    </dgm:pt>
    <dgm:pt modelId="{3086A2EC-2F37-48BD-9853-0B68B05465D2}" type="pres">
      <dgm:prSet presAssocID="{DB12695C-3E31-4B0A-BEF2-1492B9D906E6}" presName="sibTrans" presStyleCnt="0"/>
      <dgm:spPr/>
    </dgm:pt>
    <dgm:pt modelId="{80CFD02E-B2C0-4F8B-8BA8-BE4A4CCA8EBD}" type="pres">
      <dgm:prSet presAssocID="{2ABC6CFD-3048-4257-8ABD-A44EFA7DAED9}" presName="node" presStyleLbl="node1" presStyleIdx="10" presStyleCnt="20">
        <dgm:presLayoutVars>
          <dgm:bulletEnabled val="1"/>
        </dgm:presLayoutVars>
      </dgm:prSet>
      <dgm:spPr/>
      <dgm:t>
        <a:bodyPr/>
        <a:lstStyle/>
        <a:p>
          <a:endParaRPr lang="en-US"/>
        </a:p>
      </dgm:t>
    </dgm:pt>
    <dgm:pt modelId="{14041013-8FE6-4EE6-8463-926B0C6EF75E}" type="pres">
      <dgm:prSet presAssocID="{6C0CBB8D-6A7B-40E1-844B-6F1CD8607F1D}" presName="sibTrans" presStyleCnt="0"/>
      <dgm:spPr/>
    </dgm:pt>
    <dgm:pt modelId="{75F725F0-8098-453B-ABD5-C67B8EC8D0E0}" type="pres">
      <dgm:prSet presAssocID="{29CFEF8B-FF81-449D-81BA-D8EB4ABA4F7F}" presName="node" presStyleLbl="node1" presStyleIdx="11" presStyleCnt="20">
        <dgm:presLayoutVars>
          <dgm:bulletEnabled val="1"/>
        </dgm:presLayoutVars>
      </dgm:prSet>
      <dgm:spPr/>
      <dgm:t>
        <a:bodyPr/>
        <a:lstStyle/>
        <a:p>
          <a:endParaRPr lang="en-US"/>
        </a:p>
      </dgm:t>
    </dgm:pt>
    <dgm:pt modelId="{9FF5C5DE-5E5C-41B1-97AC-E3EFE04227F8}" type="pres">
      <dgm:prSet presAssocID="{3E26C587-B7BA-470D-BF69-DA611253B087}" presName="sibTrans" presStyleCnt="0"/>
      <dgm:spPr/>
    </dgm:pt>
    <dgm:pt modelId="{9473EFEE-3A2B-4C76-B04D-2E9D13615266}" type="pres">
      <dgm:prSet presAssocID="{31960454-C001-47FC-91AB-90648DA3FDAE}" presName="node" presStyleLbl="node1" presStyleIdx="12" presStyleCnt="20">
        <dgm:presLayoutVars>
          <dgm:bulletEnabled val="1"/>
        </dgm:presLayoutVars>
      </dgm:prSet>
      <dgm:spPr/>
      <dgm:t>
        <a:bodyPr/>
        <a:lstStyle/>
        <a:p>
          <a:endParaRPr lang="en-US"/>
        </a:p>
      </dgm:t>
    </dgm:pt>
    <dgm:pt modelId="{8E41A7A9-D43B-4930-B97E-8A79411723E1}" type="pres">
      <dgm:prSet presAssocID="{4A2D340D-4EDD-4B97-9488-AA569FBAAC76}" presName="sibTrans" presStyleCnt="0"/>
      <dgm:spPr/>
    </dgm:pt>
    <dgm:pt modelId="{398DC07F-1FBB-42F8-8B56-64C855F31272}" type="pres">
      <dgm:prSet presAssocID="{0BC8CE8A-7BF2-4823-AD7D-59E39743F904}" presName="node" presStyleLbl="node1" presStyleIdx="13" presStyleCnt="20">
        <dgm:presLayoutVars>
          <dgm:bulletEnabled val="1"/>
        </dgm:presLayoutVars>
      </dgm:prSet>
      <dgm:spPr/>
      <dgm:t>
        <a:bodyPr/>
        <a:lstStyle/>
        <a:p>
          <a:endParaRPr lang="en-US"/>
        </a:p>
      </dgm:t>
    </dgm:pt>
    <dgm:pt modelId="{1EB417EE-363C-4382-9007-12310DAC87C3}" type="pres">
      <dgm:prSet presAssocID="{73E37956-814C-4775-A8A0-B08562CB43D4}" presName="sibTrans" presStyleCnt="0"/>
      <dgm:spPr/>
    </dgm:pt>
    <dgm:pt modelId="{9536144B-2E1B-4D4B-8670-0BF1DB09491C}" type="pres">
      <dgm:prSet presAssocID="{BF9AA146-CF79-42FC-98D1-98A779E0C8E6}" presName="node" presStyleLbl="node1" presStyleIdx="14" presStyleCnt="20">
        <dgm:presLayoutVars>
          <dgm:bulletEnabled val="1"/>
        </dgm:presLayoutVars>
      </dgm:prSet>
      <dgm:spPr/>
      <dgm:t>
        <a:bodyPr/>
        <a:lstStyle/>
        <a:p>
          <a:endParaRPr lang="en-US"/>
        </a:p>
      </dgm:t>
    </dgm:pt>
    <dgm:pt modelId="{10CD34A0-E3AA-449B-9077-38ED1FA7DC52}" type="pres">
      <dgm:prSet presAssocID="{A048B344-944F-477C-A86F-48B3EE90C21F}" presName="sibTrans" presStyleCnt="0"/>
      <dgm:spPr/>
    </dgm:pt>
    <dgm:pt modelId="{DA054826-B2A8-4F80-803F-898A38AA90F4}" type="pres">
      <dgm:prSet presAssocID="{6B6F874C-5BED-4877-AABF-823FB4DBDB53}" presName="node" presStyleLbl="node1" presStyleIdx="15" presStyleCnt="20">
        <dgm:presLayoutVars>
          <dgm:bulletEnabled val="1"/>
        </dgm:presLayoutVars>
      </dgm:prSet>
      <dgm:spPr/>
      <dgm:t>
        <a:bodyPr/>
        <a:lstStyle/>
        <a:p>
          <a:endParaRPr lang="en-US"/>
        </a:p>
      </dgm:t>
    </dgm:pt>
    <dgm:pt modelId="{F2D2F636-B2E3-4689-9B69-F14BAA2FAC50}" type="pres">
      <dgm:prSet presAssocID="{4550DEAE-02A0-44E0-B35C-4881AB2F2169}" presName="sibTrans" presStyleCnt="0"/>
      <dgm:spPr/>
    </dgm:pt>
    <dgm:pt modelId="{63ADFB52-9C72-4BD7-B7BE-1286B5569F77}" type="pres">
      <dgm:prSet presAssocID="{7488EA17-6955-4A4A-91E3-E760685F7158}" presName="node" presStyleLbl="node1" presStyleIdx="16" presStyleCnt="20">
        <dgm:presLayoutVars>
          <dgm:bulletEnabled val="1"/>
        </dgm:presLayoutVars>
      </dgm:prSet>
      <dgm:spPr/>
      <dgm:t>
        <a:bodyPr/>
        <a:lstStyle/>
        <a:p>
          <a:endParaRPr lang="en-US"/>
        </a:p>
      </dgm:t>
    </dgm:pt>
    <dgm:pt modelId="{8DDA046C-80DD-4096-B24B-8CAE5AF84BC5}" type="pres">
      <dgm:prSet presAssocID="{52E6AA9F-4DAA-42EA-85D3-42DD32EC92C4}" presName="sibTrans" presStyleCnt="0"/>
      <dgm:spPr/>
    </dgm:pt>
    <dgm:pt modelId="{EDDE479C-CE34-4972-800B-624C980EF0E6}" type="pres">
      <dgm:prSet presAssocID="{AC6F035B-CB43-490E-BAF4-4B49B83D5ACA}" presName="node" presStyleLbl="node1" presStyleIdx="17" presStyleCnt="20">
        <dgm:presLayoutVars>
          <dgm:bulletEnabled val="1"/>
        </dgm:presLayoutVars>
      </dgm:prSet>
      <dgm:spPr/>
      <dgm:t>
        <a:bodyPr/>
        <a:lstStyle/>
        <a:p>
          <a:endParaRPr lang="en-US"/>
        </a:p>
      </dgm:t>
    </dgm:pt>
    <dgm:pt modelId="{22B8AE31-0478-463F-8763-CFE2B62AFE54}" type="pres">
      <dgm:prSet presAssocID="{6C1B1F5B-DCFC-4EC0-993B-C146AA0CB550}" presName="sibTrans" presStyleCnt="0"/>
      <dgm:spPr/>
    </dgm:pt>
    <dgm:pt modelId="{3A99A31E-FD5A-4F7B-AD58-3B711F90B319}" type="pres">
      <dgm:prSet presAssocID="{8BE96F6F-DB0D-4354-B0A9-FC12427C88E5}" presName="node" presStyleLbl="node1" presStyleIdx="18" presStyleCnt="20">
        <dgm:presLayoutVars>
          <dgm:bulletEnabled val="1"/>
        </dgm:presLayoutVars>
      </dgm:prSet>
      <dgm:spPr/>
      <dgm:t>
        <a:bodyPr/>
        <a:lstStyle/>
        <a:p>
          <a:endParaRPr lang="en-US"/>
        </a:p>
      </dgm:t>
    </dgm:pt>
    <dgm:pt modelId="{0D45524E-EBBB-47C0-AAC1-611F0A37145D}" type="pres">
      <dgm:prSet presAssocID="{056DD5E9-3DB7-499D-A26A-3FA20EDA1509}" presName="sibTrans" presStyleCnt="0"/>
      <dgm:spPr/>
    </dgm:pt>
    <dgm:pt modelId="{D1BA0201-C6E0-4AA2-BC2F-4D875BA0CC17}" type="pres">
      <dgm:prSet presAssocID="{25C5FDBD-1C2C-4CD4-AD8E-4227BF95E9C6}" presName="node" presStyleLbl="node1" presStyleIdx="19" presStyleCnt="20">
        <dgm:presLayoutVars>
          <dgm:bulletEnabled val="1"/>
        </dgm:presLayoutVars>
      </dgm:prSet>
      <dgm:spPr/>
      <dgm:t>
        <a:bodyPr/>
        <a:lstStyle/>
        <a:p>
          <a:endParaRPr lang="en-US"/>
        </a:p>
      </dgm:t>
    </dgm:pt>
  </dgm:ptLst>
  <dgm:cxnLst>
    <dgm:cxn modelId="{C1860466-60C2-4B69-834A-62B7B33E551E}" srcId="{41477F34-1010-46CF-871C-7DA5D133FDD6}" destId="{7488EA17-6955-4A4A-91E3-E760685F7158}" srcOrd="16" destOrd="0" parTransId="{3484C295-BACF-4D7A-8F79-FCE2450F5E3E}" sibTransId="{52E6AA9F-4DAA-42EA-85D3-42DD32EC92C4}"/>
    <dgm:cxn modelId="{85A5442F-6200-45A7-82EB-DBC12586EF2D}" type="presOf" srcId="{19CD6A1F-69A2-4A7D-B48F-AB35419A1385}" destId="{5A3A05C5-A0CB-49FC-BD30-C367CF5EAA2F}" srcOrd="0" destOrd="0" presId="urn:microsoft.com/office/officeart/2005/8/layout/default"/>
    <dgm:cxn modelId="{56B3558A-0D57-4D8B-9BE5-5BC2DFC9004C}" type="presOf" srcId="{42727394-D2E8-4C9B-B51E-BA232C37894B}" destId="{C54B9439-7D60-44C7-BF6F-460436F211C8}" srcOrd="0" destOrd="0" presId="urn:microsoft.com/office/officeart/2005/8/layout/default"/>
    <dgm:cxn modelId="{17B246A9-414A-4CFA-AD89-09B0943EF421}" type="presOf" srcId="{9E8A1F30-2E06-4BED-AD7C-2B3E90199CFE}" destId="{D497DEF0-42D6-475E-BA82-55721B9A940E}" srcOrd="0" destOrd="0" presId="urn:microsoft.com/office/officeart/2005/8/layout/default"/>
    <dgm:cxn modelId="{A6ADE983-17B6-4A10-A264-C1A10692CA7D}" type="presOf" srcId="{AC6F035B-CB43-490E-BAF4-4B49B83D5ACA}" destId="{EDDE479C-CE34-4972-800B-624C980EF0E6}" srcOrd="0" destOrd="0" presId="urn:microsoft.com/office/officeart/2005/8/layout/default"/>
    <dgm:cxn modelId="{9F7E68AB-6C1E-4E9F-808F-7C557B726849}" type="presOf" srcId="{C109CB1C-117D-4811-A872-2EEC88CB8A93}" destId="{C905D184-D8C6-45B6-8FFC-B4F28FFC35CF}" srcOrd="0" destOrd="0" presId="urn:microsoft.com/office/officeart/2005/8/layout/default"/>
    <dgm:cxn modelId="{4BD0A6D4-F8B7-4832-9D32-6692193B5A67}" type="presOf" srcId="{31B29D11-C9DE-4E90-8531-5CAD155C6C3E}" destId="{F5423D5D-ED78-4BF9-B1AF-540D3B27813A}" srcOrd="0" destOrd="0" presId="urn:microsoft.com/office/officeart/2005/8/layout/default"/>
    <dgm:cxn modelId="{FADB4C6C-9D15-4F5F-9CBD-6FC70B9E143E}" srcId="{41477F34-1010-46CF-871C-7DA5D133FDD6}" destId="{C109CB1C-117D-4811-A872-2EEC88CB8A93}" srcOrd="4" destOrd="0" parTransId="{0A33A666-0DB5-477F-93C6-13EC1C371773}" sibTransId="{737925DB-AF68-4FBA-A5BD-20ACA5892CD7}"/>
    <dgm:cxn modelId="{6784C3DC-6D82-4FB2-B456-96F400AB6E34}" type="presOf" srcId="{C8344C9C-9A8D-454F-97CE-416D84A5D6AD}" destId="{771AFBB4-699D-4467-B221-85FD21EEA58E}" srcOrd="0" destOrd="0" presId="urn:microsoft.com/office/officeart/2005/8/layout/default"/>
    <dgm:cxn modelId="{9275EC3E-C55C-4815-B958-84561BA14EE4}" type="presOf" srcId="{2ABC6CFD-3048-4257-8ABD-A44EFA7DAED9}" destId="{80CFD02E-B2C0-4F8B-8BA8-BE4A4CCA8EBD}" srcOrd="0" destOrd="0" presId="urn:microsoft.com/office/officeart/2005/8/layout/default"/>
    <dgm:cxn modelId="{3018CCBB-E3E5-4189-80BA-C499305E9290}" srcId="{41477F34-1010-46CF-871C-7DA5D133FDD6}" destId="{0BC8CE8A-7BF2-4823-AD7D-59E39743F904}" srcOrd="13" destOrd="0" parTransId="{2FCFD22D-28B2-48D1-A6B9-644085D48956}" sibTransId="{73E37956-814C-4775-A8A0-B08562CB43D4}"/>
    <dgm:cxn modelId="{00EF946A-F35A-4593-A888-5A5B9E6D59EB}" type="presOf" srcId="{25C5FDBD-1C2C-4CD4-AD8E-4227BF95E9C6}" destId="{D1BA0201-C6E0-4AA2-BC2F-4D875BA0CC17}" srcOrd="0" destOrd="0" presId="urn:microsoft.com/office/officeart/2005/8/layout/default"/>
    <dgm:cxn modelId="{7BE5401A-CC1A-4CE9-A686-CA8D7C4CE07D}" type="presOf" srcId="{48A0AC91-6209-468C-BB0B-3ED96D792028}" destId="{2D5FB717-AF15-4EF2-A9D7-B1958F73B787}" srcOrd="0" destOrd="0" presId="urn:microsoft.com/office/officeart/2005/8/layout/default"/>
    <dgm:cxn modelId="{831BE9C2-1ECB-4C19-9E78-D87CB571E634}" srcId="{41477F34-1010-46CF-871C-7DA5D133FDD6}" destId="{BF9AA146-CF79-42FC-98D1-98A779E0C8E6}" srcOrd="14" destOrd="0" parTransId="{D78AB431-E939-476D-BA1C-60D059840F91}" sibTransId="{A048B344-944F-477C-A86F-48B3EE90C21F}"/>
    <dgm:cxn modelId="{8A4BAF9F-5E3F-4D0E-B1BF-F8C27DEF564B}" srcId="{41477F34-1010-46CF-871C-7DA5D133FDD6}" destId="{8BE96F6F-DB0D-4354-B0A9-FC12427C88E5}" srcOrd="18" destOrd="0" parTransId="{5C1D954E-B338-472C-9958-8C0FA39A7FDE}" sibTransId="{056DD5E9-3DB7-499D-A26A-3FA20EDA1509}"/>
    <dgm:cxn modelId="{01835710-B187-4A15-A30E-6FE69AA53804}" srcId="{41477F34-1010-46CF-871C-7DA5D133FDD6}" destId="{952A4172-AE7E-4A42-99FE-B85880927A06}" srcOrd="5" destOrd="0" parTransId="{B6DFC5E2-38CA-448C-9139-FE291B95CB7B}" sibTransId="{DE027DE7-E59C-4036-8CF8-CF07F70BA13E}"/>
    <dgm:cxn modelId="{9CFE6A82-826A-4120-8A70-0431FDC5CF39}" srcId="{41477F34-1010-46CF-871C-7DA5D133FDD6}" destId="{25C5FDBD-1C2C-4CD4-AD8E-4227BF95E9C6}" srcOrd="19" destOrd="0" parTransId="{CB7A1B71-505A-4F7F-A905-327D6EBF41DF}" sibTransId="{235D35CF-244C-41F6-BB7C-0368EB436C55}"/>
    <dgm:cxn modelId="{24FCB0DC-2286-431D-A3B4-7C5A926F4A3C}" srcId="{41477F34-1010-46CF-871C-7DA5D133FDD6}" destId="{29CFEF8B-FF81-449D-81BA-D8EB4ABA4F7F}" srcOrd="11" destOrd="0" parTransId="{58997FBC-1CD6-4AED-971C-E1DBDBDF9F3B}" sibTransId="{3E26C587-B7BA-470D-BF69-DA611253B087}"/>
    <dgm:cxn modelId="{6002A3D4-AE9B-446C-9D86-A5B41E4A4F96}" srcId="{41477F34-1010-46CF-871C-7DA5D133FDD6}" destId="{C8344C9C-9A8D-454F-97CE-416D84A5D6AD}" srcOrd="1" destOrd="0" parTransId="{28FFE9ED-83BD-42BC-A943-FB328EF7639E}" sibTransId="{2304958E-470C-4ED7-B256-AA3E3E57D74C}"/>
    <dgm:cxn modelId="{C5AFF515-D65D-49D1-8099-F5CDBED06729}" srcId="{41477F34-1010-46CF-871C-7DA5D133FDD6}" destId="{2ABC6CFD-3048-4257-8ABD-A44EFA7DAED9}" srcOrd="10" destOrd="0" parTransId="{3D8E4898-1B36-49C3-8168-83CB5E899895}" sibTransId="{6C0CBB8D-6A7B-40E1-844B-6F1CD8607F1D}"/>
    <dgm:cxn modelId="{5102F644-379B-431A-8931-9C94FF770403}" type="presOf" srcId="{6B6F874C-5BED-4877-AABF-823FB4DBDB53}" destId="{DA054826-B2A8-4F80-803F-898A38AA90F4}" srcOrd="0" destOrd="0" presId="urn:microsoft.com/office/officeart/2005/8/layout/default"/>
    <dgm:cxn modelId="{59EFAC19-0359-4843-B7DE-50D9727051A4}" type="presOf" srcId="{29CFEF8B-FF81-449D-81BA-D8EB4ABA4F7F}" destId="{75F725F0-8098-453B-ABD5-C67B8EC8D0E0}" srcOrd="0" destOrd="0" presId="urn:microsoft.com/office/officeart/2005/8/layout/default"/>
    <dgm:cxn modelId="{C6079803-3106-4E9A-A1BC-D37856EA9B07}" type="presOf" srcId="{BF9AA146-CF79-42FC-98D1-98A779E0C8E6}" destId="{9536144B-2E1B-4D4B-8670-0BF1DB09491C}" srcOrd="0" destOrd="0" presId="urn:microsoft.com/office/officeart/2005/8/layout/default"/>
    <dgm:cxn modelId="{8A1AC704-5883-4CDE-9800-823DCB8DF9E9}" type="presOf" srcId="{14A9394E-7699-4465-8CE3-CF0983EA3695}" destId="{10D462F4-65F8-4AB9-9389-6039978D2ED2}" srcOrd="0" destOrd="0" presId="urn:microsoft.com/office/officeart/2005/8/layout/default"/>
    <dgm:cxn modelId="{E0060E03-B5CD-4ECE-954B-96D6AFF31F2E}" srcId="{41477F34-1010-46CF-871C-7DA5D133FDD6}" destId="{84E051F8-6CA9-495A-AC84-DAEF5AC09CA6}" srcOrd="8" destOrd="0" parTransId="{1B03DD0F-4D82-4EBC-91AF-2E2C7B40803A}" sibTransId="{2B314D04-0FAB-44D7-9AA1-131DE553E0C7}"/>
    <dgm:cxn modelId="{50AD529A-8D88-4881-9848-81DF71A3451C}" srcId="{41477F34-1010-46CF-871C-7DA5D133FDD6}" destId="{14A9394E-7699-4465-8CE3-CF0983EA3695}" srcOrd="0" destOrd="0" parTransId="{5B9300B7-EC22-4236-919C-E2A70676E7E6}" sibTransId="{063CAF5B-05D5-48D7-8845-0BB1913B2711}"/>
    <dgm:cxn modelId="{91277FF6-05C9-4452-8C53-A4B585B73DAC}" srcId="{41477F34-1010-46CF-871C-7DA5D133FDD6}" destId="{19CD6A1F-69A2-4A7D-B48F-AB35419A1385}" srcOrd="7" destOrd="0" parTransId="{2BC7FFFB-8A08-4B57-BFA4-62C37906E61E}" sibTransId="{4C5BE523-EA93-42C4-B798-D22BD5617D98}"/>
    <dgm:cxn modelId="{2BDB6353-FF2D-4F16-81A7-CF06D771ED73}" type="presOf" srcId="{0BC8CE8A-7BF2-4823-AD7D-59E39743F904}" destId="{398DC07F-1FBB-42F8-8B56-64C855F31272}" srcOrd="0" destOrd="0" presId="urn:microsoft.com/office/officeart/2005/8/layout/default"/>
    <dgm:cxn modelId="{ED7458FF-21FB-4520-991C-BEC8381F6153}" type="presOf" srcId="{8BE96F6F-DB0D-4354-B0A9-FC12427C88E5}" destId="{3A99A31E-FD5A-4F7B-AD58-3B711F90B319}" srcOrd="0" destOrd="0" presId="urn:microsoft.com/office/officeart/2005/8/layout/default"/>
    <dgm:cxn modelId="{CE4556BC-26C7-468C-B2BE-C148964780E8}" type="presOf" srcId="{41477F34-1010-46CF-871C-7DA5D133FDD6}" destId="{6F3C260C-05CE-4D03-8821-2483110565D3}" srcOrd="0" destOrd="0" presId="urn:microsoft.com/office/officeart/2005/8/layout/default"/>
    <dgm:cxn modelId="{E4A7196F-4D84-4DDC-84EC-23DB249D8BD7}" srcId="{41477F34-1010-46CF-871C-7DA5D133FDD6}" destId="{AC6F035B-CB43-490E-BAF4-4B49B83D5ACA}" srcOrd="17" destOrd="0" parTransId="{BA9BCC42-1BA1-4D83-B963-84FC04AD2DCE}" sibTransId="{6C1B1F5B-DCFC-4EC0-993B-C146AA0CB550}"/>
    <dgm:cxn modelId="{EAF7956D-77F8-4E73-8859-82D82358887C}" type="presOf" srcId="{7488EA17-6955-4A4A-91E3-E760685F7158}" destId="{63ADFB52-9C72-4BD7-B7BE-1286B5569F77}" srcOrd="0" destOrd="0" presId="urn:microsoft.com/office/officeart/2005/8/layout/default"/>
    <dgm:cxn modelId="{BBBCAF5A-E536-4789-886F-41E480681877}" srcId="{41477F34-1010-46CF-871C-7DA5D133FDD6}" destId="{9E8A1F30-2E06-4BED-AD7C-2B3E90199CFE}" srcOrd="2" destOrd="0" parTransId="{6D570A10-A484-4DD0-85C7-8DB3EFD7F5D6}" sibTransId="{C1290879-1106-4F2C-B745-C77BFB2AE762}"/>
    <dgm:cxn modelId="{3F6CF1C5-96C5-47F3-ACF4-398300942124}" srcId="{41477F34-1010-46CF-871C-7DA5D133FDD6}" destId="{48A0AC91-6209-468C-BB0B-3ED96D792028}" srcOrd="9" destOrd="0" parTransId="{32BD5F30-109C-4D1E-A7DB-B88F7E2C6A9A}" sibTransId="{DB12695C-3E31-4B0A-BEF2-1492B9D906E6}"/>
    <dgm:cxn modelId="{9B65E866-9027-4B65-AF1E-0790C5AD2BE4}" type="presOf" srcId="{84E051F8-6CA9-495A-AC84-DAEF5AC09CA6}" destId="{1A8E7D20-6EB5-4381-860E-CB6F234F1E61}" srcOrd="0" destOrd="0" presId="urn:microsoft.com/office/officeart/2005/8/layout/default"/>
    <dgm:cxn modelId="{F2CBF965-5D9F-4A1A-833B-C9387AC2C125}" type="presOf" srcId="{31960454-C001-47FC-91AB-90648DA3FDAE}" destId="{9473EFEE-3A2B-4C76-B04D-2E9D13615266}" srcOrd="0" destOrd="0" presId="urn:microsoft.com/office/officeart/2005/8/layout/default"/>
    <dgm:cxn modelId="{61637E96-913F-4745-A98E-8311832795F0}" srcId="{41477F34-1010-46CF-871C-7DA5D133FDD6}" destId="{31960454-C001-47FC-91AB-90648DA3FDAE}" srcOrd="12" destOrd="0" parTransId="{66C0E1F5-67CA-4DAC-854D-589FF901B30D}" sibTransId="{4A2D340D-4EDD-4B97-9488-AA569FBAAC76}"/>
    <dgm:cxn modelId="{4D181523-084A-4F19-91E3-6FD11F2BEBCC}" srcId="{41477F34-1010-46CF-871C-7DA5D133FDD6}" destId="{42727394-D2E8-4C9B-B51E-BA232C37894B}" srcOrd="6" destOrd="0" parTransId="{4CC8A364-1CD2-4EBF-B6EC-6658B4FF3576}" sibTransId="{CC504B7F-B60A-42F0-804C-72F1905EB3D7}"/>
    <dgm:cxn modelId="{6CAC74FF-9B1D-47C8-ADA6-349C9DD7193D}" type="presOf" srcId="{952A4172-AE7E-4A42-99FE-B85880927A06}" destId="{BD6A3F2E-3DAE-41CD-85E5-B1C60621C31F}" srcOrd="0" destOrd="0" presId="urn:microsoft.com/office/officeart/2005/8/layout/default"/>
    <dgm:cxn modelId="{52173FFB-76D5-405D-A59A-AB72825C2464}" srcId="{41477F34-1010-46CF-871C-7DA5D133FDD6}" destId="{31B29D11-C9DE-4E90-8531-5CAD155C6C3E}" srcOrd="3" destOrd="0" parTransId="{02137A21-4E5F-40B0-A9E7-CB9D6DB3CC21}" sibTransId="{51722D0F-F889-49A4-96B1-AB392BC85D02}"/>
    <dgm:cxn modelId="{6280A40C-73F7-404C-B287-F39C4EC111A1}" srcId="{41477F34-1010-46CF-871C-7DA5D133FDD6}" destId="{6B6F874C-5BED-4877-AABF-823FB4DBDB53}" srcOrd="15" destOrd="0" parTransId="{6DA4014C-FE63-4AED-B4FC-B8C55410F2BE}" sibTransId="{4550DEAE-02A0-44E0-B35C-4881AB2F2169}"/>
    <dgm:cxn modelId="{6C58C646-683C-4798-B2A7-77CE4DCC92C0}" type="presParOf" srcId="{6F3C260C-05CE-4D03-8821-2483110565D3}" destId="{10D462F4-65F8-4AB9-9389-6039978D2ED2}" srcOrd="0" destOrd="0" presId="urn:microsoft.com/office/officeart/2005/8/layout/default"/>
    <dgm:cxn modelId="{C753CDA4-3BD2-4541-A078-5165AF687CB6}" type="presParOf" srcId="{6F3C260C-05CE-4D03-8821-2483110565D3}" destId="{4AC4E48B-11B4-4C75-A043-B106EB3EDFD2}" srcOrd="1" destOrd="0" presId="urn:microsoft.com/office/officeart/2005/8/layout/default"/>
    <dgm:cxn modelId="{53CD4898-326B-4D8A-B526-F672D1C8480E}" type="presParOf" srcId="{6F3C260C-05CE-4D03-8821-2483110565D3}" destId="{771AFBB4-699D-4467-B221-85FD21EEA58E}" srcOrd="2" destOrd="0" presId="urn:microsoft.com/office/officeart/2005/8/layout/default"/>
    <dgm:cxn modelId="{E5159398-2379-4255-B9AC-5ED2D043CF2F}" type="presParOf" srcId="{6F3C260C-05CE-4D03-8821-2483110565D3}" destId="{1F49FC85-4157-405A-A7BD-C76C112B5308}" srcOrd="3" destOrd="0" presId="urn:microsoft.com/office/officeart/2005/8/layout/default"/>
    <dgm:cxn modelId="{667326A4-B616-42D6-A32A-C6B1F40DED24}" type="presParOf" srcId="{6F3C260C-05CE-4D03-8821-2483110565D3}" destId="{D497DEF0-42D6-475E-BA82-55721B9A940E}" srcOrd="4" destOrd="0" presId="urn:microsoft.com/office/officeart/2005/8/layout/default"/>
    <dgm:cxn modelId="{DC3BF2AF-4EF4-4406-BBE8-D16310D351D9}" type="presParOf" srcId="{6F3C260C-05CE-4D03-8821-2483110565D3}" destId="{E03106A0-9403-4E89-8AB8-D17C637CD4A8}" srcOrd="5" destOrd="0" presId="urn:microsoft.com/office/officeart/2005/8/layout/default"/>
    <dgm:cxn modelId="{C2C55D05-4A22-42EB-9B2A-E91604118139}" type="presParOf" srcId="{6F3C260C-05CE-4D03-8821-2483110565D3}" destId="{F5423D5D-ED78-4BF9-B1AF-540D3B27813A}" srcOrd="6" destOrd="0" presId="urn:microsoft.com/office/officeart/2005/8/layout/default"/>
    <dgm:cxn modelId="{03C4C150-B39D-4EE5-A00B-ADD664E86863}" type="presParOf" srcId="{6F3C260C-05CE-4D03-8821-2483110565D3}" destId="{D3F3569D-744A-4603-85FF-D0E3A23C329D}" srcOrd="7" destOrd="0" presId="urn:microsoft.com/office/officeart/2005/8/layout/default"/>
    <dgm:cxn modelId="{138CAEAA-0C75-4B3B-8E36-B533D85CB8A2}" type="presParOf" srcId="{6F3C260C-05CE-4D03-8821-2483110565D3}" destId="{C905D184-D8C6-45B6-8FFC-B4F28FFC35CF}" srcOrd="8" destOrd="0" presId="urn:microsoft.com/office/officeart/2005/8/layout/default"/>
    <dgm:cxn modelId="{A9E950D6-7785-4738-9732-FCACAD9F293E}" type="presParOf" srcId="{6F3C260C-05CE-4D03-8821-2483110565D3}" destId="{C06E4A2B-D518-4544-9C6D-E1DC73A7CFF6}" srcOrd="9" destOrd="0" presId="urn:microsoft.com/office/officeart/2005/8/layout/default"/>
    <dgm:cxn modelId="{7087C043-CC5E-4B5F-8F98-291663892BEF}" type="presParOf" srcId="{6F3C260C-05CE-4D03-8821-2483110565D3}" destId="{BD6A3F2E-3DAE-41CD-85E5-B1C60621C31F}" srcOrd="10" destOrd="0" presId="urn:microsoft.com/office/officeart/2005/8/layout/default"/>
    <dgm:cxn modelId="{8D2B8B00-0501-4CDC-9BA1-DB1A7AE1063E}" type="presParOf" srcId="{6F3C260C-05CE-4D03-8821-2483110565D3}" destId="{8FD92928-E332-4725-AF8A-9A11BB9F85B3}" srcOrd="11" destOrd="0" presId="urn:microsoft.com/office/officeart/2005/8/layout/default"/>
    <dgm:cxn modelId="{17C67B27-CE70-42C2-A445-9BA4358F327A}" type="presParOf" srcId="{6F3C260C-05CE-4D03-8821-2483110565D3}" destId="{C54B9439-7D60-44C7-BF6F-460436F211C8}" srcOrd="12" destOrd="0" presId="urn:microsoft.com/office/officeart/2005/8/layout/default"/>
    <dgm:cxn modelId="{EF2B1CA0-966B-4B26-8D2C-D21C35BF922C}" type="presParOf" srcId="{6F3C260C-05CE-4D03-8821-2483110565D3}" destId="{6B2AC96F-5445-4296-829D-296177F1827A}" srcOrd="13" destOrd="0" presId="urn:microsoft.com/office/officeart/2005/8/layout/default"/>
    <dgm:cxn modelId="{803F2742-A898-4F04-B059-BEEFF80F9767}" type="presParOf" srcId="{6F3C260C-05CE-4D03-8821-2483110565D3}" destId="{5A3A05C5-A0CB-49FC-BD30-C367CF5EAA2F}" srcOrd="14" destOrd="0" presId="urn:microsoft.com/office/officeart/2005/8/layout/default"/>
    <dgm:cxn modelId="{450D58FD-5B32-4879-BB33-AB14544ED0EE}" type="presParOf" srcId="{6F3C260C-05CE-4D03-8821-2483110565D3}" destId="{0590B11B-9DC0-44DA-BEE3-EFD79F340E05}" srcOrd="15" destOrd="0" presId="urn:microsoft.com/office/officeart/2005/8/layout/default"/>
    <dgm:cxn modelId="{8B3BD571-01F1-47F1-AA13-49FA031D0546}" type="presParOf" srcId="{6F3C260C-05CE-4D03-8821-2483110565D3}" destId="{1A8E7D20-6EB5-4381-860E-CB6F234F1E61}" srcOrd="16" destOrd="0" presId="urn:microsoft.com/office/officeart/2005/8/layout/default"/>
    <dgm:cxn modelId="{8BD0469D-433A-4207-8FDD-B71D4DBE3850}" type="presParOf" srcId="{6F3C260C-05CE-4D03-8821-2483110565D3}" destId="{A0B345D6-EA10-42BE-97CA-130C3EF80F2F}" srcOrd="17" destOrd="0" presId="urn:microsoft.com/office/officeart/2005/8/layout/default"/>
    <dgm:cxn modelId="{82C8282F-B2D8-4530-856B-C0239D9D0AD5}" type="presParOf" srcId="{6F3C260C-05CE-4D03-8821-2483110565D3}" destId="{2D5FB717-AF15-4EF2-A9D7-B1958F73B787}" srcOrd="18" destOrd="0" presId="urn:microsoft.com/office/officeart/2005/8/layout/default"/>
    <dgm:cxn modelId="{4CED5ADA-DF5E-4BE6-B02F-2107B2C93EA1}" type="presParOf" srcId="{6F3C260C-05CE-4D03-8821-2483110565D3}" destId="{3086A2EC-2F37-48BD-9853-0B68B05465D2}" srcOrd="19" destOrd="0" presId="urn:microsoft.com/office/officeart/2005/8/layout/default"/>
    <dgm:cxn modelId="{1F83793E-EE67-465A-ABD2-8D5D5C40BBAA}" type="presParOf" srcId="{6F3C260C-05CE-4D03-8821-2483110565D3}" destId="{80CFD02E-B2C0-4F8B-8BA8-BE4A4CCA8EBD}" srcOrd="20" destOrd="0" presId="urn:microsoft.com/office/officeart/2005/8/layout/default"/>
    <dgm:cxn modelId="{B6E5F6B4-B09A-42EA-B08F-6183B255D2D0}" type="presParOf" srcId="{6F3C260C-05CE-4D03-8821-2483110565D3}" destId="{14041013-8FE6-4EE6-8463-926B0C6EF75E}" srcOrd="21" destOrd="0" presId="urn:microsoft.com/office/officeart/2005/8/layout/default"/>
    <dgm:cxn modelId="{2A7828A8-C238-46D6-BCE1-D548D36F1CC2}" type="presParOf" srcId="{6F3C260C-05CE-4D03-8821-2483110565D3}" destId="{75F725F0-8098-453B-ABD5-C67B8EC8D0E0}" srcOrd="22" destOrd="0" presId="urn:microsoft.com/office/officeart/2005/8/layout/default"/>
    <dgm:cxn modelId="{9C07D044-C35A-4477-BCC6-25C44313D864}" type="presParOf" srcId="{6F3C260C-05CE-4D03-8821-2483110565D3}" destId="{9FF5C5DE-5E5C-41B1-97AC-E3EFE04227F8}" srcOrd="23" destOrd="0" presId="urn:microsoft.com/office/officeart/2005/8/layout/default"/>
    <dgm:cxn modelId="{49231714-8228-41E1-85B8-0EB6472EBF24}" type="presParOf" srcId="{6F3C260C-05CE-4D03-8821-2483110565D3}" destId="{9473EFEE-3A2B-4C76-B04D-2E9D13615266}" srcOrd="24" destOrd="0" presId="urn:microsoft.com/office/officeart/2005/8/layout/default"/>
    <dgm:cxn modelId="{BE32454A-7DEC-4969-9770-DB5A680AD4FD}" type="presParOf" srcId="{6F3C260C-05CE-4D03-8821-2483110565D3}" destId="{8E41A7A9-D43B-4930-B97E-8A79411723E1}" srcOrd="25" destOrd="0" presId="urn:microsoft.com/office/officeart/2005/8/layout/default"/>
    <dgm:cxn modelId="{D1E7281D-C3B4-4EA9-9833-0591F105644F}" type="presParOf" srcId="{6F3C260C-05CE-4D03-8821-2483110565D3}" destId="{398DC07F-1FBB-42F8-8B56-64C855F31272}" srcOrd="26" destOrd="0" presId="urn:microsoft.com/office/officeart/2005/8/layout/default"/>
    <dgm:cxn modelId="{85441810-FFFE-4214-8E46-679A4F8062D4}" type="presParOf" srcId="{6F3C260C-05CE-4D03-8821-2483110565D3}" destId="{1EB417EE-363C-4382-9007-12310DAC87C3}" srcOrd="27" destOrd="0" presId="urn:microsoft.com/office/officeart/2005/8/layout/default"/>
    <dgm:cxn modelId="{834F69C4-2969-4E3A-895B-9E59B82CF5C6}" type="presParOf" srcId="{6F3C260C-05CE-4D03-8821-2483110565D3}" destId="{9536144B-2E1B-4D4B-8670-0BF1DB09491C}" srcOrd="28" destOrd="0" presId="urn:microsoft.com/office/officeart/2005/8/layout/default"/>
    <dgm:cxn modelId="{EACB0C65-60CB-4D67-B4C1-35A60CF02CDD}" type="presParOf" srcId="{6F3C260C-05CE-4D03-8821-2483110565D3}" destId="{10CD34A0-E3AA-449B-9077-38ED1FA7DC52}" srcOrd="29" destOrd="0" presId="urn:microsoft.com/office/officeart/2005/8/layout/default"/>
    <dgm:cxn modelId="{9AB4B636-D0C1-46D8-9C82-926A10F246BE}" type="presParOf" srcId="{6F3C260C-05CE-4D03-8821-2483110565D3}" destId="{DA054826-B2A8-4F80-803F-898A38AA90F4}" srcOrd="30" destOrd="0" presId="urn:microsoft.com/office/officeart/2005/8/layout/default"/>
    <dgm:cxn modelId="{98A46D18-B2F6-406C-9744-3800D8177289}" type="presParOf" srcId="{6F3C260C-05CE-4D03-8821-2483110565D3}" destId="{F2D2F636-B2E3-4689-9B69-F14BAA2FAC50}" srcOrd="31" destOrd="0" presId="urn:microsoft.com/office/officeart/2005/8/layout/default"/>
    <dgm:cxn modelId="{991BCA33-C40B-45FB-92F1-63E813D81FD3}" type="presParOf" srcId="{6F3C260C-05CE-4D03-8821-2483110565D3}" destId="{63ADFB52-9C72-4BD7-B7BE-1286B5569F77}" srcOrd="32" destOrd="0" presId="urn:microsoft.com/office/officeart/2005/8/layout/default"/>
    <dgm:cxn modelId="{8EF9339D-E696-4664-8D35-E09A73CF8055}" type="presParOf" srcId="{6F3C260C-05CE-4D03-8821-2483110565D3}" destId="{8DDA046C-80DD-4096-B24B-8CAE5AF84BC5}" srcOrd="33" destOrd="0" presId="urn:microsoft.com/office/officeart/2005/8/layout/default"/>
    <dgm:cxn modelId="{8EBC87FB-BB69-4E75-90CD-CF93604610B9}" type="presParOf" srcId="{6F3C260C-05CE-4D03-8821-2483110565D3}" destId="{EDDE479C-CE34-4972-800B-624C980EF0E6}" srcOrd="34" destOrd="0" presId="urn:microsoft.com/office/officeart/2005/8/layout/default"/>
    <dgm:cxn modelId="{2CED4471-79FF-406E-8237-349F7F1EBFE0}" type="presParOf" srcId="{6F3C260C-05CE-4D03-8821-2483110565D3}" destId="{22B8AE31-0478-463F-8763-CFE2B62AFE54}" srcOrd="35" destOrd="0" presId="urn:microsoft.com/office/officeart/2005/8/layout/default"/>
    <dgm:cxn modelId="{B19566A0-79E1-4FEC-8C88-64E74BAFBBEF}" type="presParOf" srcId="{6F3C260C-05CE-4D03-8821-2483110565D3}" destId="{3A99A31E-FD5A-4F7B-AD58-3B711F90B319}" srcOrd="36" destOrd="0" presId="urn:microsoft.com/office/officeart/2005/8/layout/default"/>
    <dgm:cxn modelId="{9F1FCFD5-EECA-476E-86CC-6D81BB427DAC}" type="presParOf" srcId="{6F3C260C-05CE-4D03-8821-2483110565D3}" destId="{0D45524E-EBBB-47C0-AAC1-611F0A37145D}" srcOrd="37" destOrd="0" presId="urn:microsoft.com/office/officeart/2005/8/layout/default"/>
    <dgm:cxn modelId="{E4A8DDDD-71C9-45FD-8ACC-780ABFDD3932}" type="presParOf" srcId="{6F3C260C-05CE-4D03-8821-2483110565D3}" destId="{D1BA0201-C6E0-4AA2-BC2F-4D875BA0CC17}"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462F4-65F8-4AB9-9389-6039978D2ED2}">
      <dsp:nvSpPr>
        <dsp:cNvPr id="0" name=""/>
        <dsp:cNvSpPr/>
      </dsp:nvSpPr>
      <dsp:spPr>
        <a:xfrm>
          <a:off x="2647" y="97103"/>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dirty="0" smtClean="0"/>
            <a:t>Arts, culture and sport </a:t>
          </a:r>
          <a:endParaRPr lang="en-US" sz="1700" kern="1200" dirty="0"/>
        </a:p>
      </dsp:txBody>
      <dsp:txXfrm>
        <a:off x="2647" y="97103"/>
        <a:ext cx="1433256" cy="859953"/>
      </dsp:txXfrm>
    </dsp:sp>
    <dsp:sp modelId="{771AFBB4-699D-4467-B221-85FD21EEA58E}">
      <dsp:nvSpPr>
        <dsp:cNvPr id="0" name=""/>
        <dsp:cNvSpPr/>
      </dsp:nvSpPr>
      <dsp:spPr>
        <a:xfrm>
          <a:off x="1579229" y="97103"/>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dirty="0" smtClean="0"/>
            <a:t>Building, planning and design </a:t>
          </a:r>
          <a:endParaRPr lang="en-GB" sz="1700" kern="1200" dirty="0"/>
        </a:p>
      </dsp:txBody>
      <dsp:txXfrm>
        <a:off x="1579229" y="97103"/>
        <a:ext cx="1433256" cy="859953"/>
      </dsp:txXfrm>
    </dsp:sp>
    <dsp:sp modelId="{D497DEF0-42D6-475E-BA82-55721B9A940E}">
      <dsp:nvSpPr>
        <dsp:cNvPr id="0" name=""/>
        <dsp:cNvSpPr/>
      </dsp:nvSpPr>
      <dsp:spPr>
        <a:xfrm>
          <a:off x="3155811" y="97103"/>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dirty="0" smtClean="0"/>
            <a:t>Business, industry and innovation </a:t>
          </a:r>
          <a:endParaRPr lang="en-GB" sz="1700" kern="1200" dirty="0"/>
        </a:p>
      </dsp:txBody>
      <dsp:txXfrm>
        <a:off x="3155811" y="97103"/>
        <a:ext cx="1433256" cy="859953"/>
      </dsp:txXfrm>
    </dsp:sp>
    <dsp:sp modelId="{F5423D5D-ED78-4BF9-B1AF-540D3B27813A}">
      <dsp:nvSpPr>
        <dsp:cNvPr id="0" name=""/>
        <dsp:cNvSpPr/>
      </dsp:nvSpPr>
      <dsp:spPr>
        <a:xfrm>
          <a:off x="4732393" y="97103"/>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Children and families </a:t>
          </a:r>
          <a:endParaRPr lang="en-GB" sz="1700" kern="1200"/>
        </a:p>
      </dsp:txBody>
      <dsp:txXfrm>
        <a:off x="4732393" y="97103"/>
        <a:ext cx="1433256" cy="859953"/>
      </dsp:txXfrm>
    </dsp:sp>
    <dsp:sp modelId="{C905D184-D8C6-45B6-8FFC-B4F28FFC35CF}">
      <dsp:nvSpPr>
        <dsp:cNvPr id="0" name=""/>
        <dsp:cNvSpPr/>
      </dsp:nvSpPr>
      <dsp:spPr>
        <a:xfrm>
          <a:off x="6308975" y="97103"/>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Communities and third sector </a:t>
          </a:r>
          <a:endParaRPr lang="en-GB" sz="1700" kern="1200"/>
        </a:p>
      </dsp:txBody>
      <dsp:txXfrm>
        <a:off x="6308975" y="97103"/>
        <a:ext cx="1433256" cy="859953"/>
      </dsp:txXfrm>
    </dsp:sp>
    <dsp:sp modelId="{BD6A3F2E-3DAE-41CD-85E5-B1C60621C31F}">
      <dsp:nvSpPr>
        <dsp:cNvPr id="0" name=""/>
        <dsp:cNvSpPr/>
      </dsp:nvSpPr>
      <dsp:spPr>
        <a:xfrm>
          <a:off x="2647" y="1100383"/>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Economy </a:t>
          </a:r>
          <a:endParaRPr lang="en-GB" sz="1700" kern="1200"/>
        </a:p>
      </dsp:txBody>
      <dsp:txXfrm>
        <a:off x="2647" y="1100383"/>
        <a:ext cx="1433256" cy="859953"/>
      </dsp:txXfrm>
    </dsp:sp>
    <dsp:sp modelId="{C54B9439-7D60-44C7-BF6F-460436F211C8}">
      <dsp:nvSpPr>
        <dsp:cNvPr id="0" name=""/>
        <dsp:cNvSpPr/>
      </dsp:nvSpPr>
      <dsp:spPr>
        <a:xfrm>
          <a:off x="1579229" y="1100383"/>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dirty="0" smtClean="0"/>
            <a:t>Education </a:t>
          </a:r>
          <a:endParaRPr lang="en-GB" sz="1700" kern="1200" dirty="0"/>
        </a:p>
      </dsp:txBody>
      <dsp:txXfrm>
        <a:off x="1579229" y="1100383"/>
        <a:ext cx="1433256" cy="859953"/>
      </dsp:txXfrm>
    </dsp:sp>
    <dsp:sp modelId="{5A3A05C5-A0CB-49FC-BD30-C367CF5EAA2F}">
      <dsp:nvSpPr>
        <dsp:cNvPr id="0" name=""/>
        <dsp:cNvSpPr/>
      </dsp:nvSpPr>
      <dsp:spPr>
        <a:xfrm>
          <a:off x="3155811" y="1100383"/>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Energy </a:t>
          </a:r>
          <a:endParaRPr lang="en-GB" sz="1700" kern="1200"/>
        </a:p>
      </dsp:txBody>
      <dsp:txXfrm>
        <a:off x="3155811" y="1100383"/>
        <a:ext cx="1433256" cy="859953"/>
      </dsp:txXfrm>
    </dsp:sp>
    <dsp:sp modelId="{1A8E7D20-6EB5-4381-860E-CB6F234F1E61}">
      <dsp:nvSpPr>
        <dsp:cNvPr id="0" name=""/>
        <dsp:cNvSpPr/>
      </dsp:nvSpPr>
      <dsp:spPr>
        <a:xfrm>
          <a:off x="4732393" y="1100383"/>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Environment and climate change </a:t>
          </a:r>
          <a:endParaRPr lang="en-GB" sz="1700" kern="1200"/>
        </a:p>
      </dsp:txBody>
      <dsp:txXfrm>
        <a:off x="4732393" y="1100383"/>
        <a:ext cx="1433256" cy="859953"/>
      </dsp:txXfrm>
    </dsp:sp>
    <dsp:sp modelId="{2D5FB717-AF15-4EF2-A9D7-B1958F73B787}">
      <dsp:nvSpPr>
        <dsp:cNvPr id="0" name=""/>
        <dsp:cNvSpPr/>
      </dsp:nvSpPr>
      <dsp:spPr>
        <a:xfrm>
          <a:off x="6308975" y="1100383"/>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Equality and rights </a:t>
          </a:r>
          <a:endParaRPr lang="en-GB" sz="1700" kern="1200"/>
        </a:p>
      </dsp:txBody>
      <dsp:txXfrm>
        <a:off x="6308975" y="1100383"/>
        <a:ext cx="1433256" cy="859953"/>
      </dsp:txXfrm>
    </dsp:sp>
    <dsp:sp modelId="{80CFD02E-B2C0-4F8B-8BA8-BE4A4CCA8EBD}">
      <dsp:nvSpPr>
        <dsp:cNvPr id="0" name=""/>
        <dsp:cNvSpPr/>
      </dsp:nvSpPr>
      <dsp:spPr>
        <a:xfrm>
          <a:off x="2647" y="2103662"/>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Farming and rural </a:t>
          </a:r>
          <a:endParaRPr lang="en-GB" sz="1700" kern="1200"/>
        </a:p>
      </dsp:txBody>
      <dsp:txXfrm>
        <a:off x="2647" y="2103662"/>
        <a:ext cx="1433256" cy="859953"/>
      </dsp:txXfrm>
    </dsp:sp>
    <dsp:sp modelId="{75F725F0-8098-453B-ABD5-C67B8EC8D0E0}">
      <dsp:nvSpPr>
        <dsp:cNvPr id="0" name=""/>
        <dsp:cNvSpPr/>
      </dsp:nvSpPr>
      <dsp:spPr>
        <a:xfrm>
          <a:off x="1579229" y="2103662"/>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Health and social care </a:t>
          </a:r>
          <a:endParaRPr lang="en-GB" sz="1700" kern="1200"/>
        </a:p>
      </dsp:txBody>
      <dsp:txXfrm>
        <a:off x="1579229" y="2103662"/>
        <a:ext cx="1433256" cy="859953"/>
      </dsp:txXfrm>
    </dsp:sp>
    <dsp:sp modelId="{9473EFEE-3A2B-4C76-B04D-2E9D13615266}">
      <dsp:nvSpPr>
        <dsp:cNvPr id="0" name=""/>
        <dsp:cNvSpPr/>
      </dsp:nvSpPr>
      <dsp:spPr>
        <a:xfrm>
          <a:off x="3155811" y="2103662"/>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Housing </a:t>
          </a:r>
          <a:endParaRPr lang="en-GB" sz="1700" kern="1200"/>
        </a:p>
      </dsp:txBody>
      <dsp:txXfrm>
        <a:off x="3155811" y="2103662"/>
        <a:ext cx="1433256" cy="859953"/>
      </dsp:txXfrm>
    </dsp:sp>
    <dsp:sp modelId="{398DC07F-1FBB-42F8-8B56-64C855F31272}">
      <dsp:nvSpPr>
        <dsp:cNvPr id="0" name=""/>
        <dsp:cNvSpPr/>
      </dsp:nvSpPr>
      <dsp:spPr>
        <a:xfrm>
          <a:off x="4732393" y="2103662"/>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Law and order </a:t>
          </a:r>
          <a:endParaRPr lang="en-GB" sz="1700" kern="1200"/>
        </a:p>
      </dsp:txBody>
      <dsp:txXfrm>
        <a:off x="4732393" y="2103662"/>
        <a:ext cx="1433256" cy="859953"/>
      </dsp:txXfrm>
    </dsp:sp>
    <dsp:sp modelId="{9536144B-2E1B-4D4B-8670-0BF1DB09491C}">
      <dsp:nvSpPr>
        <dsp:cNvPr id="0" name=""/>
        <dsp:cNvSpPr/>
      </dsp:nvSpPr>
      <dsp:spPr>
        <a:xfrm>
          <a:off x="6308975" y="2103662"/>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dirty="0" smtClean="0"/>
            <a:t>Marine and fisheries </a:t>
          </a:r>
          <a:endParaRPr lang="en-GB" sz="1700" kern="1200" dirty="0"/>
        </a:p>
      </dsp:txBody>
      <dsp:txXfrm>
        <a:off x="6308975" y="2103662"/>
        <a:ext cx="1433256" cy="859953"/>
      </dsp:txXfrm>
    </dsp:sp>
    <dsp:sp modelId="{DA054826-B2A8-4F80-803F-898A38AA90F4}">
      <dsp:nvSpPr>
        <dsp:cNvPr id="0" name=""/>
        <dsp:cNvSpPr/>
      </dsp:nvSpPr>
      <dsp:spPr>
        <a:xfrm>
          <a:off x="2647" y="3106942"/>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Population and Migration</a:t>
          </a:r>
          <a:endParaRPr lang="en-GB" sz="1700" kern="1200" dirty="0"/>
        </a:p>
      </dsp:txBody>
      <dsp:txXfrm>
        <a:off x="2647" y="3106942"/>
        <a:ext cx="1433256" cy="859953"/>
      </dsp:txXfrm>
    </dsp:sp>
    <dsp:sp modelId="{63ADFB52-9C72-4BD7-B7BE-1286B5569F77}">
      <dsp:nvSpPr>
        <dsp:cNvPr id="0" name=""/>
        <dsp:cNvSpPr/>
      </dsp:nvSpPr>
      <dsp:spPr>
        <a:xfrm>
          <a:off x="1579229" y="3106942"/>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dirty="0" smtClean="0"/>
            <a:t>Public safety and emergencies </a:t>
          </a:r>
          <a:endParaRPr lang="en-GB" sz="1700" kern="1200" dirty="0"/>
        </a:p>
      </dsp:txBody>
      <dsp:txXfrm>
        <a:off x="1579229" y="3106942"/>
        <a:ext cx="1433256" cy="859953"/>
      </dsp:txXfrm>
    </dsp:sp>
    <dsp:sp modelId="{EDDE479C-CE34-4972-800B-624C980EF0E6}">
      <dsp:nvSpPr>
        <dsp:cNvPr id="0" name=""/>
        <dsp:cNvSpPr/>
      </dsp:nvSpPr>
      <dsp:spPr>
        <a:xfrm>
          <a:off x="3155811" y="3106942"/>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Public sector </a:t>
          </a:r>
          <a:endParaRPr lang="en-GB" sz="1700" kern="1200"/>
        </a:p>
      </dsp:txBody>
      <dsp:txXfrm>
        <a:off x="3155811" y="3106942"/>
        <a:ext cx="1433256" cy="859953"/>
      </dsp:txXfrm>
    </dsp:sp>
    <dsp:sp modelId="{3A99A31E-FD5A-4F7B-AD58-3B711F90B319}">
      <dsp:nvSpPr>
        <dsp:cNvPr id="0" name=""/>
        <dsp:cNvSpPr/>
      </dsp:nvSpPr>
      <dsp:spPr>
        <a:xfrm>
          <a:off x="4732393" y="3106942"/>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Transport </a:t>
          </a:r>
          <a:endParaRPr lang="en-GB" sz="1700" kern="1200"/>
        </a:p>
      </dsp:txBody>
      <dsp:txXfrm>
        <a:off x="4732393" y="3106942"/>
        <a:ext cx="1433256" cy="859953"/>
      </dsp:txXfrm>
    </dsp:sp>
    <dsp:sp modelId="{D1BA0201-C6E0-4AA2-BC2F-4D875BA0CC17}">
      <dsp:nvSpPr>
        <dsp:cNvPr id="0" name=""/>
        <dsp:cNvSpPr/>
      </dsp:nvSpPr>
      <dsp:spPr>
        <a:xfrm>
          <a:off x="6308975" y="3106942"/>
          <a:ext cx="1433256" cy="85995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0" i="0" u="none" kern="1200" smtClean="0"/>
            <a:t>Work and skills </a:t>
          </a:r>
          <a:endParaRPr lang="en-GB" sz="1700" kern="1200"/>
        </a:p>
      </dsp:txBody>
      <dsp:txXfrm>
        <a:off x="6308975" y="3106942"/>
        <a:ext cx="1433256" cy="8599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ea typeface="ＭＳ Ｐゴシック" charset="-128"/>
                <a:cs typeface="+mn-cs"/>
              </a:defRPr>
            </a:lvl1pPr>
          </a:lstStyle>
          <a:p>
            <a:pPr>
              <a:defRPr/>
            </a:pPr>
            <a:fld id="{2BF1EB57-9F80-4EA5-B0F4-0769BC48040B}" type="datetimeFigureOut">
              <a:rPr lang="en-GB"/>
              <a:pPr>
                <a:defRPr/>
              </a:pPr>
              <a:t>23/01/2019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smtClean="0">
                <a:ea typeface="ＭＳ Ｐゴシック" charset="-128"/>
                <a:cs typeface="+mn-cs"/>
              </a:defRPr>
            </a:lvl1pPr>
          </a:lstStyle>
          <a:p>
            <a:pPr>
              <a:defRPr/>
            </a:pPr>
            <a:fld id="{5D2866F1-95DF-49E2-B595-A54EB16DC93D}" type="slidenum">
              <a:rPr lang="en-GB"/>
              <a:pPr>
                <a:defRPr/>
              </a:pPr>
              <a:t>‹#›</a:t>
            </a:fld>
            <a:endParaRPr lang="en-GB"/>
          </a:p>
        </p:txBody>
      </p:sp>
    </p:spTree>
    <p:extLst>
      <p:ext uri="{BB962C8B-B14F-4D97-AF65-F5344CB8AC3E}">
        <p14:creationId xmlns:p14="http://schemas.microsoft.com/office/powerpoint/2010/main" val="332605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chemeClr val="tx1"/>
                </a:solidFill>
                <a:ea typeface="ＭＳ Ｐゴシック" charset="-128"/>
                <a:cs typeface="+mn-cs"/>
              </a:defRPr>
            </a:lvl1pPr>
          </a:lstStyle>
          <a:p>
            <a:pPr>
              <a:defRPr/>
            </a:pPr>
            <a:endParaRPr lang="en-GB"/>
          </a:p>
        </p:txBody>
      </p:sp>
      <p:sp>
        <p:nvSpPr>
          <p:cNvPr id="7577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ea typeface="ＭＳ Ｐゴシック" charset="-128"/>
                <a:cs typeface="+mn-cs"/>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5782"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chemeClr val="tx1"/>
                </a:solidFill>
                <a:ea typeface="ＭＳ Ｐゴシック" charset="-128"/>
                <a:cs typeface="+mn-cs"/>
              </a:defRPr>
            </a:lvl1pPr>
          </a:lstStyle>
          <a:p>
            <a:pPr>
              <a:defRPr/>
            </a:pPr>
            <a:endParaRPr lang="en-GB"/>
          </a:p>
        </p:txBody>
      </p:sp>
      <p:sp>
        <p:nvSpPr>
          <p:cNvPr id="75783"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ea typeface="ＭＳ Ｐゴシック" charset="-128"/>
                <a:cs typeface="+mn-cs"/>
              </a:defRPr>
            </a:lvl1pPr>
          </a:lstStyle>
          <a:p>
            <a:pPr>
              <a:defRPr/>
            </a:pPr>
            <a:fld id="{6243841D-214E-4902-9E84-52488CF9C699}" type="slidenum">
              <a:rPr lang="en-GB"/>
              <a:pPr>
                <a:defRPr/>
              </a:pPr>
              <a:t>‹#›</a:t>
            </a:fld>
            <a:endParaRPr lang="en-GB"/>
          </a:p>
        </p:txBody>
      </p:sp>
    </p:spTree>
    <p:extLst>
      <p:ext uri="{BB962C8B-B14F-4D97-AF65-F5344CB8AC3E}">
        <p14:creationId xmlns:p14="http://schemas.microsoft.com/office/powerpoint/2010/main" val="3668500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p:spPr>
        <p:txBody>
          <a:bodyPr/>
          <a:lstStyle/>
          <a:p>
            <a:pPr eaLnBrk="1" hangingPunct="1"/>
            <a:endParaRPr lang="en-US" dirty="0" smtClean="0"/>
          </a:p>
        </p:txBody>
      </p:sp>
      <p:sp>
        <p:nvSpPr>
          <p:cNvPr id="29699" name="Slide Number Placeholder 3"/>
          <p:cNvSpPr>
            <a:spLocks noGrp="1"/>
          </p:cNvSpPr>
          <p:nvPr>
            <p:ph type="sldNum" sz="quarter" idx="5"/>
          </p:nvPr>
        </p:nvSpPr>
        <p:spPr>
          <a:noFill/>
          <a:ln>
            <a:miter lim="800000"/>
            <a:headEnd/>
            <a:tailEnd/>
          </a:ln>
        </p:spPr>
        <p:txBody>
          <a:bodyPr/>
          <a:lstStyle/>
          <a:p>
            <a:fld id="{2F6E59AA-E3CF-4D02-A8BA-A95C30594E5E}" type="slidenum">
              <a:rPr lang="en-GB" smtClean="0">
                <a:ea typeface="ＭＳ Ｐゴシック"/>
                <a:cs typeface="ＭＳ Ｐゴシック"/>
              </a:rPr>
              <a:pPr/>
              <a:t>1</a:t>
            </a:fld>
            <a:endParaRPr lang="en-GB" dirty="0"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10</a:t>
            </a:fld>
            <a:endParaRPr lang="en-GB"/>
          </a:p>
        </p:txBody>
      </p:sp>
    </p:spTree>
    <p:extLst>
      <p:ext uri="{BB962C8B-B14F-4D97-AF65-F5344CB8AC3E}">
        <p14:creationId xmlns:p14="http://schemas.microsoft.com/office/powerpoint/2010/main" val="340065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11</a:t>
            </a:fld>
            <a:endParaRPr lang="en-GB"/>
          </a:p>
        </p:txBody>
      </p:sp>
    </p:spTree>
    <p:extLst>
      <p:ext uri="{BB962C8B-B14F-4D97-AF65-F5344CB8AC3E}">
        <p14:creationId xmlns:p14="http://schemas.microsoft.com/office/powerpoint/2010/main" val="1535508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12</a:t>
            </a:fld>
            <a:endParaRPr lang="en-GB"/>
          </a:p>
        </p:txBody>
      </p:sp>
    </p:spTree>
    <p:extLst>
      <p:ext uri="{BB962C8B-B14F-4D97-AF65-F5344CB8AC3E}">
        <p14:creationId xmlns:p14="http://schemas.microsoft.com/office/powerpoint/2010/main" val="3638385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13</a:t>
            </a:fld>
            <a:endParaRPr lang="en-GB"/>
          </a:p>
        </p:txBody>
      </p:sp>
    </p:spTree>
    <p:extLst>
      <p:ext uri="{BB962C8B-B14F-4D97-AF65-F5344CB8AC3E}">
        <p14:creationId xmlns:p14="http://schemas.microsoft.com/office/powerpoint/2010/main" val="280073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14</a:t>
            </a:fld>
            <a:endParaRPr lang="en-GB"/>
          </a:p>
        </p:txBody>
      </p:sp>
    </p:spTree>
    <p:extLst>
      <p:ext uri="{BB962C8B-B14F-4D97-AF65-F5344CB8AC3E}">
        <p14:creationId xmlns:p14="http://schemas.microsoft.com/office/powerpoint/2010/main" val="3128663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15</a:t>
            </a:fld>
            <a:endParaRPr lang="en-GB"/>
          </a:p>
        </p:txBody>
      </p:sp>
    </p:spTree>
    <p:extLst>
      <p:ext uri="{BB962C8B-B14F-4D97-AF65-F5344CB8AC3E}">
        <p14:creationId xmlns:p14="http://schemas.microsoft.com/office/powerpoint/2010/main" val="144527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16</a:t>
            </a:fld>
            <a:endParaRPr lang="en-GB"/>
          </a:p>
        </p:txBody>
      </p:sp>
    </p:spTree>
    <p:extLst>
      <p:ext uri="{BB962C8B-B14F-4D97-AF65-F5344CB8AC3E}">
        <p14:creationId xmlns:p14="http://schemas.microsoft.com/office/powerpoint/2010/main" val="3222868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17</a:t>
            </a:fld>
            <a:endParaRPr lang="en-GB"/>
          </a:p>
        </p:txBody>
      </p:sp>
    </p:spTree>
    <p:extLst>
      <p:ext uri="{BB962C8B-B14F-4D97-AF65-F5344CB8AC3E}">
        <p14:creationId xmlns:p14="http://schemas.microsoft.com/office/powerpoint/2010/main" val="3753802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18</a:t>
            </a:fld>
            <a:endParaRPr lang="en-GB"/>
          </a:p>
        </p:txBody>
      </p:sp>
    </p:spTree>
    <p:extLst>
      <p:ext uri="{BB962C8B-B14F-4D97-AF65-F5344CB8AC3E}">
        <p14:creationId xmlns:p14="http://schemas.microsoft.com/office/powerpoint/2010/main" val="4088015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19</a:t>
            </a:fld>
            <a:endParaRPr lang="en-GB"/>
          </a:p>
        </p:txBody>
      </p:sp>
    </p:spTree>
    <p:extLst>
      <p:ext uri="{BB962C8B-B14F-4D97-AF65-F5344CB8AC3E}">
        <p14:creationId xmlns:p14="http://schemas.microsoft.com/office/powerpoint/2010/main" val="335739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p:spPr>
        <p:txBody>
          <a:bodyPr/>
          <a:lstStyle/>
          <a:p>
            <a:pPr eaLnBrk="1" hangingPunct="1"/>
            <a:endParaRPr lang="en-US" dirty="0" smtClean="0"/>
          </a:p>
        </p:txBody>
      </p:sp>
      <p:sp>
        <p:nvSpPr>
          <p:cNvPr id="31747" name="Slide Number Placeholder 3"/>
          <p:cNvSpPr>
            <a:spLocks noGrp="1"/>
          </p:cNvSpPr>
          <p:nvPr>
            <p:ph type="sldNum" sz="quarter" idx="5"/>
          </p:nvPr>
        </p:nvSpPr>
        <p:spPr>
          <a:noFill/>
          <a:ln>
            <a:miter lim="800000"/>
            <a:headEnd/>
            <a:tailEnd/>
          </a:ln>
        </p:spPr>
        <p:txBody>
          <a:bodyPr/>
          <a:lstStyle/>
          <a:p>
            <a:fld id="{C470B39B-3D88-41AC-8F7A-FA492ACFB41F}" type="slidenum">
              <a:rPr lang="en-GB" smtClean="0">
                <a:ea typeface="ＭＳ Ｐゴシック"/>
                <a:cs typeface="ＭＳ Ｐゴシック"/>
              </a:rPr>
              <a:pPr/>
              <a:t>2</a:t>
            </a:fld>
            <a:endParaRPr lang="en-GB" dirty="0" smtClean="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20</a:t>
            </a:fld>
            <a:endParaRPr lang="en-GB"/>
          </a:p>
        </p:txBody>
      </p:sp>
    </p:spTree>
    <p:extLst>
      <p:ext uri="{BB962C8B-B14F-4D97-AF65-F5344CB8AC3E}">
        <p14:creationId xmlns:p14="http://schemas.microsoft.com/office/powerpoint/2010/main" val="3049296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21</a:t>
            </a:fld>
            <a:endParaRPr lang="en-GB"/>
          </a:p>
        </p:txBody>
      </p:sp>
    </p:spTree>
    <p:extLst>
      <p:ext uri="{BB962C8B-B14F-4D97-AF65-F5344CB8AC3E}">
        <p14:creationId xmlns:p14="http://schemas.microsoft.com/office/powerpoint/2010/main" val="4256677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22</a:t>
            </a:fld>
            <a:endParaRPr lang="en-GB"/>
          </a:p>
        </p:txBody>
      </p:sp>
    </p:spTree>
    <p:extLst>
      <p:ext uri="{BB962C8B-B14F-4D97-AF65-F5344CB8AC3E}">
        <p14:creationId xmlns:p14="http://schemas.microsoft.com/office/powerpoint/2010/main" val="380012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3</a:t>
            </a:fld>
            <a:endParaRPr lang="en-GB"/>
          </a:p>
        </p:txBody>
      </p:sp>
    </p:spTree>
    <p:extLst>
      <p:ext uri="{BB962C8B-B14F-4D97-AF65-F5344CB8AC3E}">
        <p14:creationId xmlns:p14="http://schemas.microsoft.com/office/powerpoint/2010/main" val="90762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4</a:t>
            </a:fld>
            <a:endParaRPr lang="en-GB" dirty="0"/>
          </a:p>
        </p:txBody>
      </p:sp>
    </p:spTree>
    <p:extLst>
      <p:ext uri="{BB962C8B-B14F-4D97-AF65-F5344CB8AC3E}">
        <p14:creationId xmlns:p14="http://schemas.microsoft.com/office/powerpoint/2010/main" val="428479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2D45D56A-CFDD-4900-B992-3EEB103AD919}" type="slidenum">
              <a:rPr lang="en-GB" smtClean="0">
                <a:ea typeface="ＭＳ Ｐゴシック"/>
                <a:cs typeface="ＭＳ Ｐゴシック"/>
              </a:rPr>
              <a:pPr/>
              <a:t>5</a:t>
            </a:fld>
            <a:endParaRPr lang="en-GB" smtClean="0">
              <a:ea typeface="ＭＳ Ｐゴシック"/>
              <a:cs typeface="ＭＳ Ｐゴシック"/>
            </a:endParaRPr>
          </a:p>
        </p:txBody>
      </p:sp>
      <p:sp>
        <p:nvSpPr>
          <p:cNvPr id="39938" name="Rectangle 2"/>
          <p:cNvSpPr>
            <a:spLocks noGrp="1" noRot="1" noChangeAspect="1" noChangeArrowheads="1" noTextEdit="1"/>
          </p:cNvSpPr>
          <p:nvPr>
            <p:ph type="sldImg"/>
          </p:nvPr>
        </p:nvSpPr>
        <p:spPr>
          <a:xfrm>
            <a:off x="447675" y="571500"/>
            <a:ext cx="4962525" cy="3722688"/>
          </a:xfrm>
          <a:ln/>
        </p:spPr>
      </p:sp>
      <p:sp>
        <p:nvSpPr>
          <p:cNvPr id="39939" name="Rectangle 3"/>
          <p:cNvSpPr>
            <a:spLocks noGrp="1" noChangeArrowheads="1"/>
          </p:cNvSpPr>
          <p:nvPr>
            <p:ph type="body" idx="1"/>
          </p:nvPr>
        </p:nvSpPr>
        <p:spPr>
          <a:xfrm>
            <a:off x="158750" y="4603750"/>
            <a:ext cx="6480175" cy="5111750"/>
          </a:xfrm>
          <a:noFill/>
        </p:spPr>
        <p:txBody>
          <a:bodyPr/>
          <a:lstStyle/>
          <a:p>
            <a:pPr eaLnBrk="1" hangingPunct="1">
              <a:lnSpc>
                <a:spcPct val="80000"/>
              </a:lnSpc>
              <a:buFont typeface="Wingdings" pitchFamily="2" charset="2"/>
              <a:buNone/>
            </a:pPr>
            <a:endParaRPr lang="en-US" sz="11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6</a:t>
            </a:fld>
            <a:endParaRPr lang="en-GB"/>
          </a:p>
        </p:txBody>
      </p:sp>
    </p:spTree>
    <p:extLst>
      <p:ext uri="{BB962C8B-B14F-4D97-AF65-F5344CB8AC3E}">
        <p14:creationId xmlns:p14="http://schemas.microsoft.com/office/powerpoint/2010/main" val="2973421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7</a:t>
            </a:fld>
            <a:endParaRPr lang="en-GB"/>
          </a:p>
        </p:txBody>
      </p:sp>
    </p:spTree>
    <p:extLst>
      <p:ext uri="{BB962C8B-B14F-4D97-AF65-F5344CB8AC3E}">
        <p14:creationId xmlns:p14="http://schemas.microsoft.com/office/powerpoint/2010/main" val="1449205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243841D-214E-4902-9E84-52488CF9C699}" type="slidenum">
              <a:rPr lang="en-GB" smtClean="0"/>
              <a:pPr>
                <a:defRPr/>
              </a:pPr>
              <a:t>8</a:t>
            </a:fld>
            <a:endParaRPr lang="en-GB"/>
          </a:p>
        </p:txBody>
      </p:sp>
    </p:spTree>
    <p:extLst>
      <p:ext uri="{BB962C8B-B14F-4D97-AF65-F5344CB8AC3E}">
        <p14:creationId xmlns:p14="http://schemas.microsoft.com/office/powerpoint/2010/main" val="2806853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p:spPr>
        <p:txBody>
          <a:bodyPr/>
          <a:lstStyle/>
          <a:p>
            <a:pPr eaLnBrk="1" hangingPunct="1"/>
            <a:endParaRPr lang="en-US" dirty="0" smtClean="0"/>
          </a:p>
        </p:txBody>
      </p:sp>
      <p:sp>
        <p:nvSpPr>
          <p:cNvPr id="37891" name="Slide Number Placeholder 3"/>
          <p:cNvSpPr>
            <a:spLocks noGrp="1"/>
          </p:cNvSpPr>
          <p:nvPr>
            <p:ph type="sldNum" sz="quarter" idx="5"/>
          </p:nvPr>
        </p:nvSpPr>
        <p:spPr>
          <a:noFill/>
          <a:ln>
            <a:miter lim="800000"/>
            <a:headEnd/>
            <a:tailEnd/>
          </a:ln>
        </p:spPr>
        <p:txBody>
          <a:bodyPr/>
          <a:lstStyle/>
          <a:p>
            <a:fld id="{4A48F479-0F8E-4D92-8303-07A5FE599648}" type="slidenum">
              <a:rPr lang="en-GB" smtClean="0">
                <a:ea typeface="ＭＳ Ｐゴシック"/>
                <a:cs typeface="ＭＳ Ｐゴシック"/>
              </a:rPr>
              <a:pPr/>
              <a:t>9</a:t>
            </a:fld>
            <a:endParaRPr lang="en-GB"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44A8"/>
            </a:gs>
            <a:gs pos="100000">
              <a:srgbClr val="3C70BC"/>
            </a:gs>
          </a:gsLst>
          <a:path path="rect">
            <a:fillToRect r="100000" b="100000"/>
          </a:path>
        </a:grad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250825" y="2997200"/>
            <a:ext cx="4176713" cy="1439863"/>
          </a:xfrm>
          <a:prstGeom prst="rect">
            <a:avLst/>
          </a:prstGeom>
          <a:noFill/>
          <a:ln>
            <a:noFill/>
          </a:ln>
          <a:effectLst/>
          <a:extLst/>
        </p:spPr>
        <p:txBody>
          <a:bodyPr wrap="none" anchor="ctr"/>
          <a:lstStyle/>
          <a:p>
            <a:pPr algn="r">
              <a:defRPr/>
            </a:pPr>
            <a:endParaRPr lang="en-GB">
              <a:ea typeface="ＭＳ Ｐゴシック" charset="-128"/>
              <a:cs typeface="+mn-cs"/>
            </a:endParaRPr>
          </a:p>
        </p:txBody>
      </p:sp>
      <p:sp>
        <p:nvSpPr>
          <p:cNvPr id="5" name="Rectangle 9"/>
          <p:cNvSpPr>
            <a:spLocks noChangeArrowheads="1"/>
          </p:cNvSpPr>
          <p:nvPr/>
        </p:nvSpPr>
        <p:spPr bwMode="auto">
          <a:xfrm>
            <a:off x="684213" y="260350"/>
            <a:ext cx="7772400" cy="1470025"/>
          </a:xfrm>
          <a:prstGeom prst="rect">
            <a:avLst/>
          </a:prstGeom>
          <a:noFill/>
          <a:ln>
            <a:noFill/>
          </a:ln>
          <a:effectLst/>
          <a:extLst/>
        </p:spPr>
        <p:txBody>
          <a:bodyPr anchor="ctr"/>
          <a:lstStyle/>
          <a:p>
            <a:pPr algn="ctr">
              <a:defRPr/>
            </a:pPr>
            <a:r>
              <a:rPr lang="en-GB" sz="6000" b="1">
                <a:solidFill>
                  <a:schemeClr val="bg1"/>
                </a:solidFill>
                <a:ea typeface="ＭＳ Ｐゴシック" charset="-128"/>
                <a:cs typeface="+mn-cs"/>
              </a:rPr>
              <a:t>The Scottish Government</a:t>
            </a:r>
          </a:p>
        </p:txBody>
      </p:sp>
      <p:sp>
        <p:nvSpPr>
          <p:cNvPr id="126978" name="Rectangle 2"/>
          <p:cNvSpPr>
            <a:spLocks noGrp="1" noChangeArrowheads="1"/>
          </p:cNvSpPr>
          <p:nvPr>
            <p:ph type="ctrTitle"/>
          </p:nvPr>
        </p:nvSpPr>
        <p:spPr>
          <a:xfrm>
            <a:off x="685800" y="2130425"/>
            <a:ext cx="7772400" cy="1470025"/>
          </a:xfrm>
        </p:spPr>
        <p:txBody>
          <a:bodyPr/>
          <a:lstStyle>
            <a:lvl1pPr algn="ctr">
              <a:defRPr sz="6000">
                <a:solidFill>
                  <a:schemeClr val="bg1"/>
                </a:solidFill>
              </a:defRPr>
            </a:lvl1pPr>
          </a:lstStyle>
          <a:p>
            <a:pPr lvl="0"/>
            <a:r>
              <a:rPr lang="en-GB" noProof="0" smtClean="0"/>
              <a:t>Click to edit Master title style</a:t>
            </a:r>
          </a:p>
        </p:txBody>
      </p:sp>
      <p:sp>
        <p:nvSpPr>
          <p:cNvPr id="12697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pPr lvl="0"/>
            <a:r>
              <a:rPr lang="en-GB"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88913"/>
            <a:ext cx="1982787" cy="59372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188913"/>
            <a:ext cx="5795963"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600200"/>
            <a:ext cx="3889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97425" y="1600200"/>
            <a:ext cx="3889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188913"/>
            <a:ext cx="7931150" cy="1228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755650" y="1600200"/>
            <a:ext cx="79311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72708" name="Rectangle 4"/>
          <p:cNvSpPr>
            <a:spLocks noChangeArrowheads="1"/>
          </p:cNvSpPr>
          <p:nvPr userDrawn="1"/>
        </p:nvSpPr>
        <p:spPr bwMode="auto">
          <a:xfrm>
            <a:off x="250825" y="2997200"/>
            <a:ext cx="4176713" cy="1439863"/>
          </a:xfrm>
          <a:prstGeom prst="rect">
            <a:avLst/>
          </a:prstGeom>
          <a:noFill/>
          <a:ln>
            <a:noFill/>
          </a:ln>
          <a:effectLst/>
          <a:extLst/>
        </p:spPr>
        <p:txBody>
          <a:bodyPr wrap="none" anchor="ctr"/>
          <a:lstStyle/>
          <a:p>
            <a:pPr algn="r">
              <a:defRPr/>
            </a:pPr>
            <a:endParaRPr lang="en-GB">
              <a:ea typeface="ＭＳ Ｐゴシック" charset="-128"/>
              <a:cs typeface="+mn-cs"/>
            </a:endParaRPr>
          </a:p>
        </p:txBody>
      </p:sp>
      <p:sp>
        <p:nvSpPr>
          <p:cNvPr id="72709" name="Rectangle 5"/>
          <p:cNvSpPr>
            <a:spLocks noChangeArrowheads="1"/>
          </p:cNvSpPr>
          <p:nvPr userDrawn="1"/>
        </p:nvSpPr>
        <p:spPr bwMode="auto">
          <a:xfrm rot="16200000">
            <a:off x="-3051175" y="3051175"/>
            <a:ext cx="6858000" cy="755650"/>
          </a:xfrm>
          <a:prstGeom prst="rect">
            <a:avLst/>
          </a:prstGeom>
          <a:solidFill>
            <a:srgbClr val="00388A"/>
          </a:solidFill>
          <a:ln>
            <a:noFill/>
          </a:ln>
          <a:effectLst/>
          <a:extLst/>
        </p:spPr>
        <p:txBody>
          <a:bodyPr wrap="none" anchor="ctr"/>
          <a:lstStyle/>
          <a:p>
            <a:pPr algn="ctr">
              <a:defRPr/>
            </a:pPr>
            <a:r>
              <a:rPr lang="en-GB" sz="2800" dirty="0" smtClean="0">
                <a:solidFill>
                  <a:schemeClr val="bg1"/>
                </a:solidFill>
                <a:ea typeface="ＭＳ Ｐゴシック" charset="-128"/>
                <a:cs typeface="+mn-cs"/>
              </a:rPr>
              <a:t>Statistician</a:t>
            </a:r>
            <a:r>
              <a:rPr lang="en-GB" sz="2800" baseline="0" dirty="0" smtClean="0">
                <a:solidFill>
                  <a:schemeClr val="bg1"/>
                </a:solidFill>
                <a:ea typeface="ＭＳ Ｐゴシック" charset="-128"/>
                <a:cs typeface="+mn-cs"/>
              </a:rPr>
              <a:t> Recruitment</a:t>
            </a:r>
            <a:endParaRPr lang="en-GB" sz="2200" dirty="0">
              <a:solidFill>
                <a:schemeClr val="bg1"/>
              </a:solidFill>
              <a:ea typeface="ＭＳ Ｐゴシック" charset="-128"/>
              <a:cs typeface="+mn-cs"/>
            </a:endParaRPr>
          </a:p>
        </p:txBody>
      </p:sp>
      <p:sp>
        <p:nvSpPr>
          <p:cNvPr id="72710" name="Line 6"/>
          <p:cNvSpPr>
            <a:spLocks noChangeShapeType="1"/>
          </p:cNvSpPr>
          <p:nvPr userDrawn="1"/>
        </p:nvSpPr>
        <p:spPr bwMode="auto">
          <a:xfrm>
            <a:off x="755650" y="1412875"/>
            <a:ext cx="8388350" cy="0"/>
          </a:xfrm>
          <a:prstGeom prst="line">
            <a:avLst/>
          </a:prstGeom>
          <a:noFill/>
          <a:ln w="76200">
            <a:solidFill>
              <a:srgbClr val="0044A8"/>
            </a:solidFill>
            <a:round/>
            <a:headEnd/>
            <a:tailEnd/>
          </a:ln>
          <a:effectLst/>
          <a:extLst/>
        </p:spPr>
        <p:txBody>
          <a:bodyPr anchor="ctr"/>
          <a:lstStyle/>
          <a:p>
            <a:pPr algn="r">
              <a:defRPr/>
            </a:pPr>
            <a:endParaRPr lang="en-GB">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731"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086" y="-189040"/>
            <a:ext cx="10639672" cy="7063312"/>
          </a:xfrm>
          <a:prstGeom prst="rect">
            <a:avLst/>
          </a:prstGeom>
        </p:spPr>
      </p:pic>
      <p:sp>
        <p:nvSpPr>
          <p:cNvPr id="28673" name="Rectangle 2"/>
          <p:cNvSpPr>
            <a:spLocks noGrp="1" noChangeArrowheads="1"/>
          </p:cNvSpPr>
          <p:nvPr>
            <p:ph type="ctrTitle"/>
          </p:nvPr>
        </p:nvSpPr>
        <p:spPr>
          <a:xfrm>
            <a:off x="717550" y="3140968"/>
            <a:ext cx="7772400" cy="1470025"/>
          </a:xfrm>
        </p:spPr>
        <p:txBody>
          <a:bodyPr/>
          <a:lstStyle/>
          <a:p>
            <a:pPr eaLnBrk="1" hangingPunct="1"/>
            <a:r>
              <a:rPr lang="en-GB" sz="4400" dirty="0" smtClean="0"/>
              <a:t>Assistant Statistician Recruitment 2019</a:t>
            </a:r>
            <a:endParaRPr lang="en-GB" sz="5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Statistician </a:t>
            </a:r>
            <a:r>
              <a:rPr lang="en-GB" i="1" dirty="0"/>
              <a:t>Group – how </a:t>
            </a:r>
            <a:r>
              <a:rPr lang="en-GB" i="1" dirty="0" smtClean="0"/>
              <a:t>do we see ourselves?</a:t>
            </a:r>
            <a:endParaRPr lang="en-GB" i="1" dirty="0"/>
          </a:p>
        </p:txBody>
      </p:sp>
      <p:sp>
        <p:nvSpPr>
          <p:cNvPr id="3" name="Content Placeholder 2"/>
          <p:cNvSpPr>
            <a:spLocks noGrp="1"/>
          </p:cNvSpPr>
          <p:nvPr>
            <p:ph idx="1"/>
          </p:nvPr>
        </p:nvSpPr>
        <p:spPr/>
        <p:txBody>
          <a:bodyPr/>
          <a:lstStyle/>
          <a:p>
            <a:r>
              <a:rPr lang="en-GB" sz="2400" dirty="0" smtClean="0"/>
              <a:t>We </a:t>
            </a:r>
            <a:r>
              <a:rPr lang="en-GB" sz="2400" dirty="0"/>
              <a:t>are characterised by </a:t>
            </a:r>
            <a:r>
              <a:rPr lang="en-GB" sz="2400" dirty="0" smtClean="0"/>
              <a:t>a positive, supportive ethos.</a:t>
            </a:r>
          </a:p>
          <a:p>
            <a:pPr lvl="1"/>
            <a:r>
              <a:rPr lang="en-GB" sz="2000" dirty="0" smtClean="0"/>
              <a:t>New staff can have a buddy, or a mentor, and are supported through a 12 month induction programme of events.</a:t>
            </a:r>
          </a:p>
          <a:p>
            <a:pPr lvl="1"/>
            <a:r>
              <a:rPr lang="en-GB" sz="2000" dirty="0" smtClean="0"/>
              <a:t>Peer review of complex work is a great way to get support, reassurance and learn from others.</a:t>
            </a:r>
          </a:p>
          <a:p>
            <a:r>
              <a:rPr lang="en-GB" sz="2400" dirty="0" smtClean="0"/>
              <a:t>We are proactive, helpful and engaged.</a:t>
            </a:r>
          </a:p>
          <a:p>
            <a:r>
              <a:rPr lang="en-GB" sz="2400" dirty="0" smtClean="0"/>
              <a:t>We are valued for the insight we bring – we can have that “seat at the table” where decisions are made.</a:t>
            </a:r>
          </a:p>
          <a:p>
            <a:r>
              <a:rPr lang="en-GB" sz="2400" dirty="0"/>
              <a:t>User consultation is key to ensuring the work is well </a:t>
            </a:r>
            <a:r>
              <a:rPr lang="en-GB" sz="2400" dirty="0" smtClean="0"/>
              <a:t>targeted</a:t>
            </a:r>
            <a:r>
              <a:rPr lang="en-GB" sz="2400" dirty="0"/>
              <a:t> </a:t>
            </a:r>
            <a:r>
              <a:rPr lang="en-GB" sz="2400" dirty="0" smtClean="0"/>
              <a:t>– so good interpersonal skills really matter, as well as a desire to have impact with your work.</a:t>
            </a:r>
          </a:p>
          <a:p>
            <a:r>
              <a:rPr lang="en-GB" sz="2400" dirty="0" smtClean="0"/>
              <a:t>Our skills are transferable - we can move into policy.</a:t>
            </a:r>
            <a:endParaRPr lang="en-GB" sz="2400" dirty="0"/>
          </a:p>
          <a:p>
            <a:endParaRPr lang="en-GB" sz="2400" dirty="0"/>
          </a:p>
        </p:txBody>
      </p:sp>
    </p:spTree>
    <p:extLst>
      <p:ext uri="{BB962C8B-B14F-4D97-AF65-F5344CB8AC3E}">
        <p14:creationId xmlns:p14="http://schemas.microsoft.com/office/powerpoint/2010/main" val="87889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Statistician Group: commitment to Training &amp; Development</a:t>
            </a:r>
            <a:endParaRPr lang="en-GB" dirty="0"/>
          </a:p>
        </p:txBody>
      </p:sp>
      <p:sp>
        <p:nvSpPr>
          <p:cNvPr id="3" name="Content Placeholder 2"/>
          <p:cNvSpPr>
            <a:spLocks noGrp="1"/>
          </p:cNvSpPr>
          <p:nvPr>
            <p:ph idx="1"/>
          </p:nvPr>
        </p:nvSpPr>
        <p:spPr/>
        <p:txBody>
          <a:bodyPr/>
          <a:lstStyle/>
          <a:p>
            <a:r>
              <a:rPr lang="en-GB" sz="2400" dirty="0" smtClean="0"/>
              <a:t>Our staff are our key resource.</a:t>
            </a:r>
          </a:p>
          <a:p>
            <a:r>
              <a:rPr lang="en-GB" sz="2400" dirty="0" smtClean="0"/>
              <a:t>The UK wide statistician profession </a:t>
            </a:r>
            <a:r>
              <a:rPr lang="en-GB" sz="2400" dirty="0"/>
              <a:t>has a strong commitment to learning &amp; development with an average annual requirement of 60-100 </a:t>
            </a:r>
            <a:r>
              <a:rPr lang="en-GB" sz="2400" dirty="0" smtClean="0"/>
              <a:t>hours Continuous </a:t>
            </a:r>
            <a:r>
              <a:rPr lang="en-GB" sz="2400" dirty="0"/>
              <a:t>Professional Development (</a:t>
            </a:r>
            <a:r>
              <a:rPr lang="en-GB" sz="2400" dirty="0" err="1"/>
              <a:t>CPD</a:t>
            </a:r>
            <a:r>
              <a:rPr lang="en-GB" sz="2400" dirty="0"/>
              <a:t>): half statistical, half </a:t>
            </a:r>
            <a:r>
              <a:rPr lang="en-GB" sz="2400" dirty="0" smtClean="0"/>
              <a:t>broader.</a:t>
            </a:r>
          </a:p>
          <a:p>
            <a:r>
              <a:rPr lang="en-GB" sz="2400" dirty="0" smtClean="0"/>
              <a:t>Sounds </a:t>
            </a:r>
            <a:r>
              <a:rPr lang="en-GB" sz="2400" dirty="0"/>
              <a:t>a lot, but most of it is acquired on the </a:t>
            </a:r>
            <a:r>
              <a:rPr lang="en-GB" sz="2400" dirty="0" smtClean="0"/>
              <a:t>job</a:t>
            </a:r>
            <a:r>
              <a:rPr lang="en-GB" sz="2400" dirty="0"/>
              <a:t>!</a:t>
            </a:r>
            <a:endParaRPr lang="en-GB" sz="2400" dirty="0" smtClean="0"/>
          </a:p>
          <a:p>
            <a:r>
              <a:rPr lang="en-GB" sz="2400" dirty="0" smtClean="0"/>
              <a:t>We provide a huge array of </a:t>
            </a:r>
            <a:r>
              <a:rPr lang="en-GB" sz="2400" dirty="0" err="1" smtClean="0"/>
              <a:t>CPD</a:t>
            </a:r>
            <a:r>
              <a:rPr lang="en-GB" sz="2400" dirty="0" smtClean="0"/>
              <a:t> opportunities that are tailored to your own career path and stage of development. Not a set graduate programme.</a:t>
            </a:r>
          </a:p>
          <a:p>
            <a:r>
              <a:rPr lang="en-GB" sz="2400" dirty="0" smtClean="0"/>
              <a:t>We are very supportive around promotion e.g. staff will give mock interviews &amp; detailed feedback to help you.</a:t>
            </a:r>
            <a:endParaRPr lang="en-GB" sz="2400" dirty="0"/>
          </a:p>
          <a:p>
            <a:endParaRPr lang="en-GB" dirty="0"/>
          </a:p>
        </p:txBody>
      </p:sp>
    </p:spTree>
    <p:extLst>
      <p:ext uri="{BB962C8B-B14F-4D97-AF65-F5344CB8AC3E}">
        <p14:creationId xmlns:p14="http://schemas.microsoft.com/office/powerpoint/2010/main" val="3849375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Application </a:t>
            </a:r>
            <a:r>
              <a:rPr lang="en-GB" i="1" dirty="0" smtClean="0"/>
              <a:t>and Assessment Centre process</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556792"/>
            <a:ext cx="6849482" cy="4565206"/>
          </a:xfrm>
          <a:prstGeom prst="rect">
            <a:avLst/>
          </a:prstGeom>
        </p:spPr>
      </p:pic>
    </p:spTree>
    <p:extLst>
      <p:ext uri="{BB962C8B-B14F-4D97-AF65-F5344CB8AC3E}">
        <p14:creationId xmlns:p14="http://schemas.microsoft.com/office/powerpoint/2010/main" val="300302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solidFill>
                  <a:schemeClr val="tx1"/>
                </a:solidFill>
              </a:rPr>
              <a:t>Recruitment Process: we want you to do well!</a:t>
            </a:r>
            <a:endParaRPr lang="en-GB" i="1" dirty="0">
              <a:solidFill>
                <a:schemeClr val="tx1"/>
              </a:solidFill>
            </a:endParaRPr>
          </a:p>
        </p:txBody>
      </p:sp>
      <p:sp>
        <p:nvSpPr>
          <p:cNvPr id="3" name="Content Placeholder 2"/>
          <p:cNvSpPr>
            <a:spLocks noGrp="1"/>
          </p:cNvSpPr>
          <p:nvPr>
            <p:ph idx="1"/>
          </p:nvPr>
        </p:nvSpPr>
        <p:spPr/>
        <p:txBody>
          <a:bodyPr/>
          <a:lstStyle/>
          <a:p>
            <a:r>
              <a:rPr lang="en-GB" sz="2400" dirty="0" smtClean="0"/>
              <a:t>Hope to recruit around 40 people, </a:t>
            </a:r>
            <a:r>
              <a:rPr lang="en-GB" sz="2400" dirty="0"/>
              <a:t>and a reserve list which is valid for </a:t>
            </a:r>
            <a:r>
              <a:rPr lang="en-GB" sz="2400" dirty="0" smtClean="0"/>
              <a:t>nine months.</a:t>
            </a:r>
            <a:endParaRPr lang="en-GB" sz="2400" dirty="0"/>
          </a:p>
          <a:p>
            <a:r>
              <a:rPr lang="en-GB" sz="2400" dirty="0" smtClean="0"/>
              <a:t>We are recruiting at 2 grades: B1 (undergraduate level) and </a:t>
            </a:r>
            <a:r>
              <a:rPr lang="en-GB" sz="2400" dirty="0" err="1" smtClean="0"/>
              <a:t>B2</a:t>
            </a:r>
            <a:r>
              <a:rPr lang="en-GB" sz="2400" dirty="0" smtClean="0"/>
              <a:t> (some relevant experience).</a:t>
            </a:r>
          </a:p>
          <a:p>
            <a:r>
              <a:rPr lang="en-GB" sz="2400" dirty="0" smtClean="0"/>
              <a:t>If in doubt apply for both grades and the panel will decide what level you pass at. </a:t>
            </a:r>
          </a:p>
          <a:p>
            <a:r>
              <a:rPr lang="en-GB" sz="2400" dirty="0" smtClean="0"/>
              <a:t>Most staff do progress quickly from B1 to </a:t>
            </a:r>
            <a:r>
              <a:rPr lang="en-GB" sz="2400" dirty="0" err="1" smtClean="0"/>
              <a:t>B2</a:t>
            </a:r>
            <a:r>
              <a:rPr lang="en-GB" sz="2400" dirty="0" smtClean="0"/>
              <a:t> (often after a year to 18 months).</a:t>
            </a:r>
          </a:p>
          <a:p>
            <a:r>
              <a:rPr lang="en-GB" sz="2400" dirty="0" smtClean="0"/>
              <a:t>Please note that there are different essential criteria for B1 and </a:t>
            </a:r>
            <a:r>
              <a:rPr lang="en-GB" sz="2400" dirty="0" err="1" smtClean="0"/>
              <a:t>B2</a:t>
            </a:r>
            <a:r>
              <a:rPr lang="en-GB" sz="2400" dirty="0" smtClean="0"/>
              <a:t> levels. The </a:t>
            </a:r>
            <a:r>
              <a:rPr lang="en-GB" sz="2400" dirty="0" err="1" smtClean="0"/>
              <a:t>B2</a:t>
            </a:r>
            <a:r>
              <a:rPr lang="en-GB" sz="2400" dirty="0" smtClean="0"/>
              <a:t> criteria are at a higher leve</a:t>
            </a:r>
            <a:r>
              <a:rPr lang="en-GB" sz="2400" dirty="0"/>
              <a:t>l</a:t>
            </a:r>
          </a:p>
        </p:txBody>
      </p:sp>
    </p:spTree>
    <p:extLst>
      <p:ext uri="{BB962C8B-B14F-4D97-AF65-F5344CB8AC3E}">
        <p14:creationId xmlns:p14="http://schemas.microsoft.com/office/powerpoint/2010/main" val="2750311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Application form 1</a:t>
            </a:r>
            <a:endParaRPr lang="en-GB" i="1" dirty="0"/>
          </a:p>
        </p:txBody>
      </p:sp>
      <p:sp>
        <p:nvSpPr>
          <p:cNvPr id="3" name="Content Placeholder 2"/>
          <p:cNvSpPr>
            <a:spLocks noGrp="1"/>
          </p:cNvSpPr>
          <p:nvPr>
            <p:ph idx="1"/>
          </p:nvPr>
        </p:nvSpPr>
        <p:spPr/>
        <p:txBody>
          <a:bodyPr/>
          <a:lstStyle/>
          <a:p>
            <a:r>
              <a:rPr lang="en-GB" sz="2400" dirty="0" smtClean="0"/>
              <a:t>We need people with technical aptitude and strong interpersonal skills – you see this in the form.</a:t>
            </a:r>
          </a:p>
          <a:p>
            <a:r>
              <a:rPr lang="en-GB" sz="2400" dirty="0" smtClean="0"/>
              <a:t>We ask for a numerate degree: so you don’t need to have covered lots of statistical areas, but you need to show an ability to learn them.</a:t>
            </a:r>
          </a:p>
          <a:p>
            <a:r>
              <a:rPr lang="en-GB" sz="2400" dirty="0" smtClean="0"/>
              <a:t>If the statistical component of your degree is not obvious list the modules of relevance.</a:t>
            </a:r>
          </a:p>
          <a:p>
            <a:endParaRPr lang="en-GB" sz="2400" dirty="0" smtClean="0"/>
          </a:p>
          <a:p>
            <a:endParaRPr lang="en-GB" sz="2400" dirty="0"/>
          </a:p>
        </p:txBody>
      </p:sp>
    </p:spTree>
    <p:extLst>
      <p:ext uri="{BB962C8B-B14F-4D97-AF65-F5344CB8AC3E}">
        <p14:creationId xmlns:p14="http://schemas.microsoft.com/office/powerpoint/2010/main" val="2001932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931150" cy="1228725"/>
          </a:xfrm>
        </p:spPr>
        <p:txBody>
          <a:bodyPr/>
          <a:lstStyle/>
          <a:p>
            <a:r>
              <a:rPr lang="en-GB" i="1" dirty="0"/>
              <a:t>Application form </a:t>
            </a:r>
            <a:r>
              <a:rPr lang="en-GB" i="1" dirty="0" smtClean="0"/>
              <a:t>2</a:t>
            </a:r>
            <a:endParaRPr lang="en-GB" dirty="0"/>
          </a:p>
        </p:txBody>
      </p:sp>
      <p:sp>
        <p:nvSpPr>
          <p:cNvPr id="3" name="Content Placeholder 2"/>
          <p:cNvSpPr>
            <a:spLocks noGrp="1"/>
          </p:cNvSpPr>
          <p:nvPr>
            <p:ph idx="1"/>
          </p:nvPr>
        </p:nvSpPr>
        <p:spPr/>
        <p:txBody>
          <a:bodyPr/>
          <a:lstStyle/>
          <a:p>
            <a:pPr>
              <a:lnSpc>
                <a:spcPct val="90000"/>
              </a:lnSpc>
            </a:pPr>
            <a:r>
              <a:rPr lang="en-GB" sz="2000" dirty="0"/>
              <a:t>Think about the quality and quantity of your evidence &amp; how it demonstrates the essential criteria</a:t>
            </a:r>
          </a:p>
          <a:p>
            <a:pPr>
              <a:lnSpc>
                <a:spcPct val="90000"/>
              </a:lnSpc>
            </a:pPr>
            <a:r>
              <a:rPr lang="en-GB" sz="2000" dirty="0"/>
              <a:t>Use the STARR approach:</a:t>
            </a:r>
          </a:p>
          <a:p>
            <a:pPr lvl="1"/>
            <a:r>
              <a:rPr lang="en-GB" sz="2000" b="1" dirty="0"/>
              <a:t>Situation </a:t>
            </a:r>
            <a:r>
              <a:rPr lang="en-GB" sz="2000" dirty="0"/>
              <a:t>– Explain the background to a specific circumstance where you demonstrated the particular competency/essential criteria</a:t>
            </a:r>
          </a:p>
          <a:p>
            <a:pPr lvl="1"/>
            <a:r>
              <a:rPr lang="en-GB" sz="2000" b="1" dirty="0"/>
              <a:t>Task </a:t>
            </a:r>
            <a:r>
              <a:rPr lang="en-GB" sz="2000" dirty="0"/>
              <a:t>– What was your role? What did you have to do?</a:t>
            </a:r>
          </a:p>
          <a:p>
            <a:pPr lvl="1"/>
            <a:r>
              <a:rPr lang="en-GB" sz="2000" b="1" dirty="0"/>
              <a:t>Action </a:t>
            </a:r>
            <a:r>
              <a:rPr lang="en-GB" sz="2000" dirty="0"/>
              <a:t>– What did you do and how did you do it?</a:t>
            </a:r>
          </a:p>
          <a:p>
            <a:pPr lvl="1"/>
            <a:r>
              <a:rPr lang="en-GB" sz="2000" b="1" dirty="0"/>
              <a:t>Result </a:t>
            </a:r>
            <a:r>
              <a:rPr lang="en-GB" sz="2000" dirty="0"/>
              <a:t>– What did you achieve? What were the results of what you did?</a:t>
            </a:r>
          </a:p>
          <a:p>
            <a:pPr lvl="1"/>
            <a:r>
              <a:rPr lang="en-GB" sz="2000" b="1" dirty="0"/>
              <a:t>Reflection </a:t>
            </a:r>
            <a:r>
              <a:rPr lang="en-GB" sz="2000" dirty="0"/>
              <a:t>- What did you learn from the situation?</a:t>
            </a:r>
            <a:endParaRPr lang="en-GB" sz="2000" b="1" dirty="0"/>
          </a:p>
          <a:p>
            <a:pPr>
              <a:lnSpc>
                <a:spcPct val="90000"/>
              </a:lnSpc>
            </a:pPr>
            <a:r>
              <a:rPr lang="en-GB" sz="2000" dirty="0"/>
              <a:t>Get feedback on your application before submitting it</a:t>
            </a:r>
          </a:p>
          <a:p>
            <a:pPr>
              <a:lnSpc>
                <a:spcPct val="90000"/>
              </a:lnSpc>
            </a:pPr>
            <a:r>
              <a:rPr lang="en-GB" sz="2000" dirty="0"/>
              <a:t>STARR approach also applies to competency based interview</a:t>
            </a:r>
          </a:p>
        </p:txBody>
      </p:sp>
    </p:spTree>
    <p:extLst>
      <p:ext uri="{BB962C8B-B14F-4D97-AF65-F5344CB8AC3E}">
        <p14:creationId xmlns:p14="http://schemas.microsoft.com/office/powerpoint/2010/main" val="433360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Application form </a:t>
            </a:r>
            <a:r>
              <a:rPr lang="en-GB" i="1" dirty="0" smtClean="0"/>
              <a:t>3</a:t>
            </a:r>
            <a:endParaRPr lang="en-GB" dirty="0"/>
          </a:p>
        </p:txBody>
      </p:sp>
      <p:sp>
        <p:nvSpPr>
          <p:cNvPr id="3" name="Content Placeholder 2"/>
          <p:cNvSpPr>
            <a:spLocks noGrp="1"/>
          </p:cNvSpPr>
          <p:nvPr>
            <p:ph idx="1"/>
          </p:nvPr>
        </p:nvSpPr>
        <p:spPr/>
        <p:txBody>
          <a:bodyPr/>
          <a:lstStyle/>
          <a:p>
            <a:r>
              <a:rPr lang="en-GB" sz="2400" dirty="0" smtClean="0"/>
              <a:t>All of this evidence is scored on a 0-2 scale for each essential criteria, then ranked to determine who comes to interview.</a:t>
            </a:r>
          </a:p>
          <a:p>
            <a:pPr marL="457200" lvl="1" indent="0">
              <a:buNone/>
            </a:pPr>
            <a:r>
              <a:rPr lang="en-GB" sz="2000" dirty="0" smtClean="0"/>
              <a:t>0 - </a:t>
            </a:r>
            <a:r>
              <a:rPr lang="en-GB" sz="2000" dirty="0"/>
              <a:t>Not Met Criteria                                                                                       </a:t>
            </a:r>
          </a:p>
          <a:p>
            <a:pPr marL="457200" lvl="1" indent="0">
              <a:buNone/>
            </a:pPr>
            <a:r>
              <a:rPr lang="en-GB" sz="2000" dirty="0" smtClean="0"/>
              <a:t>1 - Met </a:t>
            </a:r>
            <a:r>
              <a:rPr lang="en-GB" sz="2000" dirty="0"/>
              <a:t>Criteria                                                                                              </a:t>
            </a:r>
          </a:p>
          <a:p>
            <a:pPr marL="457200" lvl="1" indent="0">
              <a:buNone/>
            </a:pPr>
            <a:r>
              <a:rPr lang="en-GB" sz="2000" dirty="0" smtClean="0"/>
              <a:t>2 - Exceeded </a:t>
            </a:r>
            <a:r>
              <a:rPr lang="en-GB" sz="2000" dirty="0"/>
              <a:t>Criteria </a:t>
            </a:r>
            <a:endParaRPr lang="en-GB" sz="2000" dirty="0" smtClean="0"/>
          </a:p>
          <a:p>
            <a:pPr marL="342900" lvl="1" indent="-342900">
              <a:buChar char="•"/>
            </a:pPr>
            <a:r>
              <a:rPr lang="en-GB" sz="2400" dirty="0" smtClean="0">
                <a:ea typeface="+mn-ea"/>
                <a:cs typeface="+mn-cs"/>
              </a:rPr>
              <a:t>It’s necessary to pass all four essential criteria to be invited to the assessment centre.</a:t>
            </a:r>
          </a:p>
          <a:p>
            <a:pPr marL="342900" lvl="1" indent="-342900">
              <a:buChar char="•"/>
            </a:pPr>
            <a:r>
              <a:rPr lang="en-GB" sz="2400" dirty="0" smtClean="0">
                <a:ea typeface="+mn-ea"/>
                <a:cs typeface="+mn-cs"/>
              </a:rPr>
              <a:t>Those </a:t>
            </a:r>
            <a:r>
              <a:rPr lang="en-GB" sz="2400" dirty="0">
                <a:ea typeface="+mn-ea"/>
                <a:cs typeface="+mn-cs"/>
              </a:rPr>
              <a:t>eligible under the Equality Act have a guaranteed interview if they pass all essential criteria</a:t>
            </a:r>
            <a:r>
              <a:rPr lang="en-GB" sz="2400" dirty="0" smtClean="0">
                <a:ea typeface="+mn-ea"/>
                <a:cs typeface="+mn-cs"/>
              </a:rPr>
              <a:t>.</a:t>
            </a:r>
            <a:endParaRPr lang="en-GB" sz="2000" dirty="0"/>
          </a:p>
          <a:p>
            <a:endParaRPr lang="en-GB" dirty="0"/>
          </a:p>
        </p:txBody>
      </p:sp>
    </p:spTree>
    <p:extLst>
      <p:ext uri="{BB962C8B-B14F-4D97-AF65-F5344CB8AC3E}">
        <p14:creationId xmlns:p14="http://schemas.microsoft.com/office/powerpoint/2010/main" val="4130077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Assessment Centre: overview</a:t>
            </a:r>
            <a:endParaRPr lang="en-GB" i="1" dirty="0"/>
          </a:p>
        </p:txBody>
      </p:sp>
      <p:sp>
        <p:nvSpPr>
          <p:cNvPr id="3" name="Content Placeholder 2"/>
          <p:cNvSpPr>
            <a:spLocks noGrp="1"/>
          </p:cNvSpPr>
          <p:nvPr>
            <p:ph idx="1"/>
          </p:nvPr>
        </p:nvSpPr>
        <p:spPr/>
        <p:txBody>
          <a:bodyPr/>
          <a:lstStyle/>
          <a:p>
            <a:r>
              <a:rPr lang="en-GB" sz="2000" dirty="0" smtClean="0"/>
              <a:t>If selected for interview you will receive an information pack about what to expect. We’ll ask you for details of your statistical skills and experience to help us tailor questions for you.</a:t>
            </a:r>
          </a:p>
          <a:p>
            <a:r>
              <a:rPr lang="en-GB" sz="2000" u="sng" dirty="0" smtClean="0"/>
              <a:t>Please</a:t>
            </a:r>
            <a:r>
              <a:rPr lang="en-GB" sz="2000" dirty="0" smtClean="0"/>
              <a:t> tell us if you are unable to attend – as we have a reserve list of candidates to draw on and will offer your interview slot to one of them.</a:t>
            </a:r>
          </a:p>
          <a:p>
            <a:r>
              <a:rPr lang="en-GB" sz="2000" dirty="0" smtClean="0"/>
              <a:t>You will be assessed for the level you passed the sift at. If you passed the sift at B1 and </a:t>
            </a:r>
            <a:r>
              <a:rPr lang="en-GB" sz="2000" dirty="0" err="1" smtClean="0"/>
              <a:t>B2</a:t>
            </a:r>
            <a:r>
              <a:rPr lang="en-GB" sz="2000" dirty="0" smtClean="0"/>
              <a:t> level you will be assessed against both, and if successful offered a post at the highest level at which you passed.</a:t>
            </a:r>
          </a:p>
          <a:p>
            <a:r>
              <a:rPr lang="en-GB" sz="2000" dirty="0" smtClean="0"/>
              <a:t>NB </a:t>
            </a:r>
            <a:r>
              <a:rPr lang="en-GB" sz="2000" u="sng" dirty="0" smtClean="0"/>
              <a:t>SG does not match pay. </a:t>
            </a:r>
            <a:r>
              <a:rPr lang="en-GB" sz="2000" dirty="0" smtClean="0"/>
              <a:t> You will start at the minimum of the pay range unless there are exceptional circumstances.</a:t>
            </a:r>
          </a:p>
          <a:p>
            <a:pPr marL="0" indent="0">
              <a:buNone/>
            </a:pPr>
            <a:endParaRPr lang="en-GB" sz="2000" dirty="0"/>
          </a:p>
        </p:txBody>
      </p:sp>
    </p:spTree>
    <p:extLst>
      <p:ext uri="{BB962C8B-B14F-4D97-AF65-F5344CB8AC3E}">
        <p14:creationId xmlns:p14="http://schemas.microsoft.com/office/powerpoint/2010/main" val="3172148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Assessment Centre: </a:t>
            </a:r>
            <a:r>
              <a:rPr lang="en-GB" i="1" dirty="0" smtClean="0"/>
              <a:t>elements</a:t>
            </a:r>
            <a:endParaRPr lang="en-GB" i="1" dirty="0"/>
          </a:p>
        </p:txBody>
      </p:sp>
      <p:sp>
        <p:nvSpPr>
          <p:cNvPr id="3" name="Content Placeholder 2"/>
          <p:cNvSpPr>
            <a:spLocks noGrp="1"/>
          </p:cNvSpPr>
          <p:nvPr>
            <p:ph idx="1"/>
          </p:nvPr>
        </p:nvSpPr>
        <p:spPr/>
        <p:txBody>
          <a:bodyPr/>
          <a:lstStyle/>
          <a:p>
            <a:r>
              <a:rPr lang="en-GB" sz="2300" dirty="0" smtClean="0"/>
              <a:t>Written test giving a choice of different questions spanning a range of statistical techniques. If you’re invited to interview we’ll send you a sample version.</a:t>
            </a:r>
          </a:p>
          <a:p>
            <a:r>
              <a:rPr lang="en-GB" sz="2300" dirty="0" smtClean="0"/>
              <a:t>Presentation: akin to an in-tray exercise.  We give you various tables of statistics on a topic to go thorough for 45 minutes and then you present the key findings to us – and cover several set questions.</a:t>
            </a:r>
          </a:p>
          <a:p>
            <a:r>
              <a:rPr lang="en-GB" sz="2300" dirty="0" smtClean="0"/>
              <a:t>Competency interview – spanning statistical and general competencies.</a:t>
            </a:r>
          </a:p>
          <a:p>
            <a:pPr lvl="1"/>
            <a:r>
              <a:rPr lang="en-GB" sz="2000" dirty="0" smtClean="0"/>
              <a:t>Information pack explains the six competencies you will be assessed against: Self Awareness, People Management, Communications and Engagement, Improving Performance, Financial Management, and Statistician.</a:t>
            </a:r>
            <a:endParaRPr lang="en-GB" sz="2000" dirty="0"/>
          </a:p>
        </p:txBody>
      </p:sp>
    </p:spTree>
    <p:extLst>
      <p:ext uri="{BB962C8B-B14F-4D97-AF65-F5344CB8AC3E}">
        <p14:creationId xmlns:p14="http://schemas.microsoft.com/office/powerpoint/2010/main" val="2337689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Assessment Centre: </a:t>
            </a:r>
            <a:r>
              <a:rPr lang="en-GB" i="1" dirty="0" smtClean="0"/>
              <a:t>tips</a:t>
            </a:r>
            <a:endParaRPr lang="en-GB" dirty="0"/>
          </a:p>
        </p:txBody>
      </p:sp>
      <p:sp>
        <p:nvSpPr>
          <p:cNvPr id="3" name="Content Placeholder 2"/>
          <p:cNvSpPr>
            <a:spLocks noGrp="1"/>
          </p:cNvSpPr>
          <p:nvPr>
            <p:ph idx="1"/>
          </p:nvPr>
        </p:nvSpPr>
        <p:spPr/>
        <p:txBody>
          <a:bodyPr/>
          <a:lstStyle/>
          <a:p>
            <a:r>
              <a:rPr lang="en-GB" sz="2400" dirty="0" smtClean="0"/>
              <a:t>Just be yourself – we are a very varied staff group.</a:t>
            </a:r>
          </a:p>
          <a:p>
            <a:r>
              <a:rPr lang="en-GB" sz="2400" dirty="0" smtClean="0"/>
              <a:t>Think about what the panel want from a candidate: </a:t>
            </a:r>
          </a:p>
          <a:p>
            <a:pPr lvl="1"/>
            <a:r>
              <a:rPr lang="en-GB" sz="2000" dirty="0" smtClean="0"/>
              <a:t>what would you want if you were them?</a:t>
            </a:r>
          </a:p>
          <a:p>
            <a:pPr lvl="1"/>
            <a:r>
              <a:rPr lang="en-GB" sz="2000" dirty="0" smtClean="0"/>
              <a:t>your evidence can come from any experience (e.g. a club) but try to tie the skills in to those needed in the office</a:t>
            </a:r>
          </a:p>
          <a:p>
            <a:pPr lvl="1"/>
            <a:r>
              <a:rPr lang="en-GB" sz="2000" dirty="0" smtClean="0"/>
              <a:t>get a mock interview from a friend and feedback on how you come across – many people are not aware of this</a:t>
            </a:r>
          </a:p>
          <a:p>
            <a:r>
              <a:rPr lang="en-GB" sz="2400" dirty="0" smtClean="0"/>
              <a:t>Watch your time on the test &amp; presentation but note it will be hard to cover everything in the time.</a:t>
            </a:r>
          </a:p>
        </p:txBody>
      </p:sp>
    </p:spTree>
    <p:extLst>
      <p:ext uri="{BB962C8B-B14F-4D97-AF65-F5344CB8AC3E}">
        <p14:creationId xmlns:p14="http://schemas.microsoft.com/office/powerpoint/2010/main" val="4055549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GB" i="1" dirty="0" smtClean="0"/>
              <a:t>Aims for Today</a:t>
            </a:r>
          </a:p>
        </p:txBody>
      </p:sp>
      <p:sp>
        <p:nvSpPr>
          <p:cNvPr id="30722" name="Content Placeholder 2"/>
          <p:cNvSpPr>
            <a:spLocks noGrp="1"/>
          </p:cNvSpPr>
          <p:nvPr>
            <p:ph idx="1"/>
          </p:nvPr>
        </p:nvSpPr>
        <p:spPr>
          <a:xfrm>
            <a:off x="755650" y="1600200"/>
            <a:ext cx="8280400" cy="4525963"/>
          </a:xfrm>
        </p:spPr>
        <p:txBody>
          <a:bodyPr/>
          <a:lstStyle/>
          <a:p>
            <a:pPr eaLnBrk="1" hangingPunct="1">
              <a:buFont typeface="Arial" pitchFamily="34" charset="0"/>
              <a:buChar char="•"/>
            </a:pPr>
            <a:r>
              <a:rPr lang="en-GB" sz="2800" dirty="0" smtClean="0"/>
              <a:t>Give you an insight into the work of the Scottish Government and National Records of Scotland Statistics Group.</a:t>
            </a:r>
          </a:p>
          <a:p>
            <a:pPr eaLnBrk="1" hangingPunct="1">
              <a:buFont typeface="Arial" pitchFamily="34" charset="0"/>
              <a:buChar char="•"/>
            </a:pPr>
            <a:r>
              <a:rPr lang="en-GB" sz="2800" dirty="0" smtClean="0"/>
              <a:t>Give </a:t>
            </a:r>
            <a:r>
              <a:rPr lang="en-GB" sz="2800" dirty="0"/>
              <a:t>you an opportunity to meet members of the Statistics Group and ask us questions.</a:t>
            </a:r>
          </a:p>
          <a:p>
            <a:pPr eaLnBrk="1" hangingPunct="1">
              <a:buFont typeface="Arial" pitchFamily="34" charset="0"/>
              <a:buChar char="•"/>
            </a:pPr>
            <a:r>
              <a:rPr lang="en-GB" sz="2800" dirty="0" smtClean="0"/>
              <a:t>Explain the application form and assessment centre process.</a:t>
            </a:r>
          </a:p>
          <a:p>
            <a:pPr eaLnBrk="1" hangingPunct="1">
              <a:buFont typeface="Arial" pitchFamily="34" charset="0"/>
              <a:buChar char="•"/>
            </a:pPr>
            <a:endParaRPr lang="en-GB" sz="1000" dirty="0" smtClean="0"/>
          </a:p>
          <a:p>
            <a:pPr marL="0" indent="0" eaLnBrk="1" hangingPunct="1">
              <a:buNone/>
            </a:pPr>
            <a:endParaRPr lang="en-GB"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Assessment Centre: </a:t>
            </a:r>
            <a:r>
              <a:rPr lang="en-GB" i="1" dirty="0" smtClean="0"/>
              <a:t>tips (</a:t>
            </a:r>
            <a:r>
              <a:rPr lang="en-GB" i="1" dirty="0" err="1" smtClean="0"/>
              <a:t>cont</a:t>
            </a:r>
            <a:r>
              <a:rPr lang="en-GB" i="1" dirty="0" smtClean="0"/>
              <a:t>)</a:t>
            </a:r>
            <a:endParaRPr lang="en-GB" dirty="0"/>
          </a:p>
        </p:txBody>
      </p:sp>
      <p:sp>
        <p:nvSpPr>
          <p:cNvPr id="3" name="Content Placeholder 2"/>
          <p:cNvSpPr>
            <a:spLocks noGrp="1"/>
          </p:cNvSpPr>
          <p:nvPr>
            <p:ph idx="1"/>
          </p:nvPr>
        </p:nvSpPr>
        <p:spPr/>
        <p:txBody>
          <a:bodyPr/>
          <a:lstStyle/>
          <a:p>
            <a:r>
              <a:rPr lang="en-GB" sz="2400" dirty="0" smtClean="0"/>
              <a:t>Do ask for clarification if you need to – that’s fine.</a:t>
            </a:r>
          </a:p>
          <a:p>
            <a:r>
              <a:rPr lang="en-GB" sz="2400" dirty="0" smtClean="0"/>
              <a:t>Don’t be put off by the panel writing while you talk – we need to take detailed notes to ensure fairness and common standards across all days interviewing.</a:t>
            </a:r>
          </a:p>
          <a:p>
            <a:r>
              <a:rPr lang="en-GB" sz="2400" dirty="0" smtClean="0"/>
              <a:t>Panel are experienced and will try to get you back on track if you stray away from what is wanted – no tricks.</a:t>
            </a:r>
          </a:p>
          <a:p>
            <a:r>
              <a:rPr lang="en-GB" sz="2400" dirty="0" smtClean="0"/>
              <a:t>There are two chances to demonstrate each competency so</a:t>
            </a:r>
          </a:p>
          <a:p>
            <a:pPr lvl="1"/>
            <a:r>
              <a:rPr lang="en-GB" sz="2000" dirty="0" smtClean="0"/>
              <a:t>don’t worry if you fluff something</a:t>
            </a:r>
          </a:p>
          <a:p>
            <a:pPr lvl="1"/>
            <a:r>
              <a:rPr lang="en-GB" sz="2000" dirty="0" smtClean="0"/>
              <a:t>start afresh with the next question – try not to dwell on it</a:t>
            </a:r>
          </a:p>
          <a:p>
            <a:r>
              <a:rPr lang="en-GB" sz="2400" dirty="0" smtClean="0"/>
              <a:t>You can ask questions at the end.</a:t>
            </a:r>
          </a:p>
        </p:txBody>
      </p:sp>
    </p:spTree>
    <p:extLst>
      <p:ext uri="{BB962C8B-B14F-4D97-AF65-F5344CB8AC3E}">
        <p14:creationId xmlns:p14="http://schemas.microsoft.com/office/powerpoint/2010/main" val="442877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Assessment Centre: </a:t>
            </a:r>
            <a:r>
              <a:rPr lang="en-GB" i="1" dirty="0" smtClean="0"/>
              <a:t>outcomes</a:t>
            </a:r>
            <a:endParaRPr lang="en-GB" dirty="0"/>
          </a:p>
        </p:txBody>
      </p:sp>
      <p:sp>
        <p:nvSpPr>
          <p:cNvPr id="3" name="Content Placeholder 2"/>
          <p:cNvSpPr>
            <a:spLocks noGrp="1"/>
          </p:cNvSpPr>
          <p:nvPr>
            <p:ph idx="1"/>
          </p:nvPr>
        </p:nvSpPr>
        <p:spPr/>
        <p:txBody>
          <a:bodyPr/>
          <a:lstStyle/>
          <a:p>
            <a:r>
              <a:rPr lang="en-GB" sz="2400" dirty="0" smtClean="0"/>
              <a:t>Candidates who pass</a:t>
            </a:r>
          </a:p>
          <a:p>
            <a:pPr lvl="1"/>
            <a:r>
              <a:rPr lang="en-GB" sz="2000" dirty="0" smtClean="0"/>
              <a:t>Highest ranking will be offered posts first and we hope to take into account preferences for location, or topic ability.</a:t>
            </a:r>
          </a:p>
          <a:p>
            <a:pPr lvl="1"/>
            <a:r>
              <a:rPr lang="en-GB" sz="2000" dirty="0" smtClean="0"/>
              <a:t>We will keep a reserve list for nine months</a:t>
            </a:r>
          </a:p>
          <a:p>
            <a:pPr lvl="1"/>
            <a:r>
              <a:rPr lang="en-GB" sz="2000" dirty="0" smtClean="0"/>
              <a:t>Get feedback on how your form and interview came across.</a:t>
            </a:r>
          </a:p>
          <a:p>
            <a:r>
              <a:rPr lang="en-GB" sz="2400" dirty="0" smtClean="0"/>
              <a:t>Candidates who do not pass</a:t>
            </a:r>
          </a:p>
          <a:p>
            <a:pPr lvl="1"/>
            <a:r>
              <a:rPr lang="en-GB" sz="2000" dirty="0"/>
              <a:t>Get </a:t>
            </a:r>
            <a:r>
              <a:rPr lang="en-GB" sz="2000" dirty="0" smtClean="0"/>
              <a:t>some feedback </a:t>
            </a:r>
            <a:r>
              <a:rPr lang="en-GB" sz="2000" dirty="0"/>
              <a:t>on how your form and interview came across.</a:t>
            </a:r>
          </a:p>
          <a:p>
            <a:pPr lvl="1"/>
            <a:r>
              <a:rPr lang="en-GB" sz="2000" dirty="0" smtClean="0"/>
              <a:t>We might be recruiting again soon – depends on budgets and vacancies.</a:t>
            </a:r>
          </a:p>
          <a:p>
            <a:pPr lvl="1"/>
            <a:endParaRPr lang="en-GB" sz="2000" dirty="0"/>
          </a:p>
        </p:txBody>
      </p:sp>
    </p:spTree>
    <p:extLst>
      <p:ext uri="{BB962C8B-B14F-4D97-AF65-F5344CB8AC3E}">
        <p14:creationId xmlns:p14="http://schemas.microsoft.com/office/powerpoint/2010/main" val="2147525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624" y="-33619"/>
            <a:ext cx="11233248" cy="6925238"/>
          </a:xfrm>
          <a:prstGeom prst="rect">
            <a:avLst/>
          </a:prstGeom>
        </p:spPr>
      </p:pic>
      <p:sp>
        <p:nvSpPr>
          <p:cNvPr id="2" name="TextBox 1"/>
          <p:cNvSpPr txBox="1"/>
          <p:nvPr/>
        </p:nvSpPr>
        <p:spPr>
          <a:xfrm>
            <a:off x="1439652" y="116632"/>
            <a:ext cx="6264696" cy="1354217"/>
          </a:xfrm>
          <a:prstGeom prst="rect">
            <a:avLst/>
          </a:prstGeom>
          <a:noFill/>
        </p:spPr>
        <p:txBody>
          <a:bodyPr wrap="square" rtlCol="0">
            <a:spAutoFit/>
          </a:bodyPr>
          <a:lstStyle/>
          <a:p>
            <a:pPr algn="ctr"/>
            <a:r>
              <a:rPr lang="en-GB" sz="4800" dirty="0">
                <a:solidFill>
                  <a:schemeClr val="bg1"/>
                </a:solidFill>
              </a:rPr>
              <a:t>Any questions?</a:t>
            </a:r>
          </a:p>
          <a:p>
            <a:endParaRPr lang="en-GB" dirty="0"/>
          </a:p>
        </p:txBody>
      </p:sp>
    </p:spTree>
    <p:extLst>
      <p:ext uri="{BB962C8B-B14F-4D97-AF65-F5344CB8AC3E}">
        <p14:creationId xmlns:p14="http://schemas.microsoft.com/office/powerpoint/2010/main" val="1351994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952" y="1600200"/>
            <a:ext cx="7632848" cy="4293254"/>
          </a:xfrm>
          <a:prstGeom prst="rect">
            <a:avLst/>
          </a:prstGeom>
        </p:spPr>
      </p:pic>
      <p:sp>
        <p:nvSpPr>
          <p:cNvPr id="2" name="Title 1"/>
          <p:cNvSpPr>
            <a:spLocks noGrp="1"/>
          </p:cNvSpPr>
          <p:nvPr>
            <p:ph type="title"/>
          </p:nvPr>
        </p:nvSpPr>
        <p:spPr/>
        <p:txBody>
          <a:bodyPr/>
          <a:lstStyle/>
          <a:p>
            <a:r>
              <a:rPr lang="en-GB" i="1" dirty="0" smtClean="0"/>
              <a:t>Work of the Statistics Group</a:t>
            </a:r>
            <a:endParaRPr lang="en-GB" i="1" dirty="0"/>
          </a:p>
        </p:txBody>
      </p:sp>
    </p:spTree>
    <p:extLst>
      <p:ext uri="{BB962C8B-B14F-4D97-AF65-F5344CB8AC3E}">
        <p14:creationId xmlns:p14="http://schemas.microsoft.com/office/powerpoint/2010/main" val="3681241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Statistician Group - role and governance</a:t>
            </a:r>
            <a:endParaRPr lang="en-GB" i="1" dirty="0"/>
          </a:p>
        </p:txBody>
      </p:sp>
      <p:sp>
        <p:nvSpPr>
          <p:cNvPr id="3" name="Content Placeholder 2"/>
          <p:cNvSpPr>
            <a:spLocks noGrp="1"/>
          </p:cNvSpPr>
          <p:nvPr>
            <p:ph idx="1"/>
          </p:nvPr>
        </p:nvSpPr>
        <p:spPr/>
        <p:txBody>
          <a:bodyPr/>
          <a:lstStyle/>
          <a:p>
            <a:r>
              <a:rPr lang="en-GB" sz="2400" dirty="0" smtClean="0"/>
              <a:t>The primary aim of official statistics in Scotland is to provide an accurate, up-to-date, comprehensive and meaningful picture of the economy and society.</a:t>
            </a:r>
          </a:p>
          <a:p>
            <a:r>
              <a:rPr lang="en-GB" sz="2400" dirty="0" smtClean="0"/>
              <a:t>We are a professional staff group of over 200 people: from B1 up to Chief Statistician (pay range £</a:t>
            </a:r>
            <a:r>
              <a:rPr lang="en-GB" sz="2400" dirty="0" err="1" smtClean="0"/>
              <a:t>64k</a:t>
            </a:r>
            <a:r>
              <a:rPr lang="en-GB" sz="2400" dirty="0" smtClean="0"/>
              <a:t>-£118k)</a:t>
            </a:r>
          </a:p>
          <a:p>
            <a:r>
              <a:rPr lang="en-GB" sz="2400" dirty="0" smtClean="0"/>
              <a:t>Our work is covered by the UK wide Statistics and Registration Services Act 2007; which also established UK Statistics Authority to regulate and scrutinise UK official statistics.</a:t>
            </a:r>
          </a:p>
        </p:txBody>
      </p:sp>
    </p:spTree>
    <p:extLst>
      <p:ext uri="{BB962C8B-B14F-4D97-AF65-F5344CB8AC3E}">
        <p14:creationId xmlns:p14="http://schemas.microsoft.com/office/powerpoint/2010/main" val="114867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Picture 4"/>
          <p:cNvSpPr>
            <a:spLocks noChangeAspect="1" noChangeArrowheads="1"/>
          </p:cNvSpPr>
          <p:nvPr/>
        </p:nvSpPr>
        <p:spPr bwMode="auto">
          <a:xfrm>
            <a:off x="4884292" y="1470025"/>
            <a:ext cx="4259709" cy="5387975"/>
          </a:xfrm>
          <a:prstGeom prst="rect">
            <a:avLst/>
          </a:prstGeom>
          <a:noFill/>
          <a:ln w="9525">
            <a:noFill/>
            <a:miter lim="800000"/>
            <a:headEnd/>
            <a:tailEnd/>
          </a:ln>
        </p:spPr>
        <p:txBody>
          <a:bodyPr/>
          <a:lstStyle/>
          <a:p>
            <a:endParaRPr lang="en-US" dirty="0"/>
          </a:p>
        </p:txBody>
      </p:sp>
      <p:sp>
        <p:nvSpPr>
          <p:cNvPr id="38914" name="Rectangle 2"/>
          <p:cNvSpPr>
            <a:spLocks noGrp="1" noChangeArrowheads="1"/>
          </p:cNvSpPr>
          <p:nvPr>
            <p:ph type="title"/>
          </p:nvPr>
        </p:nvSpPr>
        <p:spPr>
          <a:xfrm>
            <a:off x="755650" y="188913"/>
            <a:ext cx="8388350" cy="1228725"/>
          </a:xfrm>
        </p:spPr>
        <p:txBody>
          <a:bodyPr/>
          <a:lstStyle/>
          <a:p>
            <a:pPr eaLnBrk="1" hangingPunct="1"/>
            <a:r>
              <a:rPr lang="en-GB" i="1" dirty="0" smtClean="0">
                <a:solidFill>
                  <a:schemeClr val="tx1"/>
                </a:solidFill>
              </a:rPr>
              <a:t>We work in outcome based government – stats underpin it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327" y="1470025"/>
            <a:ext cx="4776996" cy="47332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Statistician Group – how are we organised?</a:t>
            </a:r>
            <a:endParaRPr lang="en-GB" i="1" dirty="0"/>
          </a:p>
        </p:txBody>
      </p:sp>
      <p:sp>
        <p:nvSpPr>
          <p:cNvPr id="3" name="Content Placeholder 2"/>
          <p:cNvSpPr>
            <a:spLocks noGrp="1"/>
          </p:cNvSpPr>
          <p:nvPr>
            <p:ph idx="1"/>
          </p:nvPr>
        </p:nvSpPr>
        <p:spPr/>
        <p:txBody>
          <a:bodyPr/>
          <a:lstStyle/>
          <a:p>
            <a:r>
              <a:rPr lang="en-GB" sz="2400" dirty="0" smtClean="0"/>
              <a:t>We </a:t>
            </a:r>
            <a:r>
              <a:rPr lang="en-GB" sz="2400" dirty="0"/>
              <a:t>work across </a:t>
            </a:r>
            <a:r>
              <a:rPr lang="en-GB" sz="2400" dirty="0" smtClean="0"/>
              <a:t>all government functions, </a:t>
            </a:r>
            <a:r>
              <a:rPr lang="en-GB" sz="2400" dirty="0"/>
              <a:t>often with other analysts </a:t>
            </a:r>
            <a:r>
              <a:rPr lang="en-GB" sz="2400" dirty="0" smtClean="0"/>
              <a:t>(economists </a:t>
            </a:r>
            <a:r>
              <a:rPr lang="en-GB" sz="2400" dirty="0"/>
              <a:t>&amp; </a:t>
            </a:r>
            <a:r>
              <a:rPr lang="en-GB" sz="2400" dirty="0" smtClean="0"/>
              <a:t>social researchers) in large teams supporting policy areas.</a:t>
            </a:r>
          </a:p>
          <a:p>
            <a:r>
              <a:rPr lang="en-GB" sz="2400" dirty="0" smtClean="0"/>
              <a:t>The Statistician Group also spans statistical staff at National Records of Scotland who run the Census and produce demographic statistics.</a:t>
            </a:r>
            <a:endParaRPr lang="en-GB" sz="2400" dirty="0"/>
          </a:p>
          <a:p>
            <a:r>
              <a:rPr lang="en-GB" sz="2400" dirty="0"/>
              <a:t>You </a:t>
            </a:r>
            <a:r>
              <a:rPr lang="en-GB" sz="2400" dirty="0" smtClean="0"/>
              <a:t>are encouraged to move to new areas </a:t>
            </a:r>
            <a:r>
              <a:rPr lang="en-GB" sz="2400" dirty="0"/>
              <a:t>for your </a:t>
            </a:r>
            <a:r>
              <a:rPr lang="en-GB" sz="2400" dirty="0" smtClean="0"/>
              <a:t>development, especially early in your career, and many people find that a really attractive part of the job.</a:t>
            </a:r>
          </a:p>
          <a:p>
            <a:r>
              <a:rPr lang="en-GB" sz="2400" dirty="0" smtClean="0"/>
              <a:t>You can also remain in one policy area for some time, perhaps moving role within a given topic area.</a:t>
            </a:r>
            <a:endParaRPr lang="en-GB" sz="2400" dirty="0"/>
          </a:p>
          <a:p>
            <a:endParaRPr lang="en-GB" dirty="0"/>
          </a:p>
        </p:txBody>
      </p:sp>
    </p:spTree>
    <p:extLst>
      <p:ext uri="{BB962C8B-B14F-4D97-AF65-F5344CB8AC3E}">
        <p14:creationId xmlns:p14="http://schemas.microsoft.com/office/powerpoint/2010/main" val="931260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we work on:</a:t>
            </a:r>
            <a:endParaRPr lang="en-GB" dirty="0"/>
          </a:p>
        </p:txBody>
      </p:sp>
      <p:graphicFrame>
        <p:nvGraphicFramePr>
          <p:cNvPr id="5" name="Diagram 4"/>
          <p:cNvGraphicFramePr/>
          <p:nvPr>
            <p:extLst>
              <p:ext uri="{D42A27DB-BD31-4B8C-83A1-F6EECF244321}">
                <p14:modId xmlns:p14="http://schemas.microsoft.com/office/powerpoint/2010/main" val="3797004543"/>
              </p:ext>
            </p:extLst>
          </p:nvPr>
        </p:nvGraphicFramePr>
        <p:xfrm>
          <a:off x="1115616" y="1844824"/>
          <a:ext cx="774487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1540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solidFill>
                  <a:schemeClr val="tx1"/>
                </a:solidFill>
              </a:rPr>
              <a:t>Statistician </a:t>
            </a:r>
            <a:r>
              <a:rPr lang="en-GB" i="1" dirty="0">
                <a:solidFill>
                  <a:schemeClr val="tx1"/>
                </a:solidFill>
              </a:rPr>
              <a:t>Group – how are we organised</a:t>
            </a:r>
            <a:r>
              <a:rPr lang="en-GB" i="1" dirty="0" smtClean="0">
                <a:solidFill>
                  <a:schemeClr val="tx1"/>
                </a:solidFill>
              </a:rPr>
              <a:t>?</a:t>
            </a:r>
            <a:endParaRPr lang="en-GB" dirty="0">
              <a:solidFill>
                <a:schemeClr val="tx1"/>
              </a:solidFill>
            </a:endParaRPr>
          </a:p>
        </p:txBody>
      </p:sp>
      <p:sp>
        <p:nvSpPr>
          <p:cNvPr id="3" name="Content Placeholder 2"/>
          <p:cNvSpPr>
            <a:spLocks noGrp="1"/>
          </p:cNvSpPr>
          <p:nvPr>
            <p:ph idx="1"/>
          </p:nvPr>
        </p:nvSpPr>
        <p:spPr/>
        <p:txBody>
          <a:bodyPr/>
          <a:lstStyle/>
          <a:p>
            <a:r>
              <a:rPr lang="en-GB" sz="2400" dirty="0" smtClean="0"/>
              <a:t>We work in </a:t>
            </a:r>
            <a:r>
              <a:rPr lang="en-GB" sz="2400" dirty="0" err="1" smtClean="0"/>
              <a:t>C1</a:t>
            </a:r>
            <a:r>
              <a:rPr lang="en-GB" sz="2400" dirty="0" smtClean="0"/>
              <a:t> </a:t>
            </a:r>
            <a:r>
              <a:rPr lang="en-GB" sz="2400" dirty="0"/>
              <a:t>Statistician </a:t>
            </a:r>
            <a:r>
              <a:rPr lang="en-GB" sz="2400" dirty="0" smtClean="0"/>
              <a:t>(pay range £</a:t>
            </a:r>
            <a:r>
              <a:rPr lang="en-GB" sz="2400" dirty="0" err="1" smtClean="0"/>
              <a:t>47k</a:t>
            </a:r>
            <a:r>
              <a:rPr lang="en-GB" sz="2400" dirty="0" smtClean="0"/>
              <a:t> </a:t>
            </a:r>
            <a:r>
              <a:rPr lang="en-GB" sz="2400" dirty="0"/>
              <a:t>- £</a:t>
            </a:r>
            <a:r>
              <a:rPr lang="en-GB" sz="2400" dirty="0" err="1" smtClean="0"/>
              <a:t>58k</a:t>
            </a:r>
            <a:r>
              <a:rPr lang="en-GB" sz="2400" dirty="0"/>
              <a:t>) led </a:t>
            </a:r>
            <a:r>
              <a:rPr lang="en-GB" sz="2400" dirty="0" smtClean="0"/>
              <a:t>branches covering specific topics.</a:t>
            </a:r>
          </a:p>
          <a:p>
            <a:r>
              <a:rPr lang="en-GB" sz="2400" dirty="0" smtClean="0"/>
              <a:t>Some staff, often C1 level, are the highest graded statistician on a given topic and have a non-statistician as their line manager.</a:t>
            </a:r>
          </a:p>
          <a:p>
            <a:r>
              <a:rPr lang="en-GB" sz="2400" dirty="0" smtClean="0"/>
              <a:t>All staff have a C2 Senior Statistician (pay range £</a:t>
            </a:r>
            <a:r>
              <a:rPr lang="en-GB" sz="2400" dirty="0" err="1" smtClean="0"/>
              <a:t>60k</a:t>
            </a:r>
            <a:r>
              <a:rPr lang="en-GB" sz="2400" dirty="0" smtClean="0"/>
              <a:t> – </a:t>
            </a:r>
            <a:r>
              <a:rPr lang="en-GB" sz="2400" dirty="0" err="1" smtClean="0"/>
              <a:t>70k</a:t>
            </a:r>
            <a:r>
              <a:rPr lang="en-GB" sz="2400" dirty="0" smtClean="0"/>
              <a:t>) to advise them on sensitive issues, career development &amp; Continuous Professional Development.</a:t>
            </a:r>
          </a:p>
          <a:p>
            <a:r>
              <a:rPr lang="en-GB" sz="2400" dirty="0" smtClean="0"/>
              <a:t>Most posts are in Edinburgh, some in Glasgow and we  try hard to ensure work/life balance.</a:t>
            </a:r>
          </a:p>
          <a:p>
            <a:r>
              <a:rPr lang="en-GB" sz="2400" dirty="0" smtClean="0"/>
              <a:t>Genuinely strong on equality – with flexi time, pension, gyms, and a pool at Victoria Quay all good perks!</a:t>
            </a:r>
            <a:endParaRPr lang="en-GB" sz="2400" dirty="0"/>
          </a:p>
        </p:txBody>
      </p:sp>
    </p:spTree>
    <p:extLst>
      <p:ext uri="{BB962C8B-B14F-4D97-AF65-F5344CB8AC3E}">
        <p14:creationId xmlns:p14="http://schemas.microsoft.com/office/powerpoint/2010/main" val="1967136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GB" i="1" dirty="0" smtClean="0"/>
              <a:t>Nature of the work</a:t>
            </a:r>
          </a:p>
        </p:txBody>
      </p:sp>
      <p:sp>
        <p:nvSpPr>
          <p:cNvPr id="36866" name="Content Placeholder 2"/>
          <p:cNvSpPr>
            <a:spLocks noGrp="1"/>
          </p:cNvSpPr>
          <p:nvPr>
            <p:ph idx="1"/>
          </p:nvPr>
        </p:nvSpPr>
        <p:spPr/>
        <p:txBody>
          <a:bodyPr/>
          <a:lstStyle/>
          <a:p>
            <a:pPr eaLnBrk="1" hangingPunct="1"/>
            <a:r>
              <a:rPr lang="en-GB" sz="2400" dirty="0" smtClean="0"/>
              <a:t>The huge range of posts offers an enormous variety of role and type of work: from Parliamentary Questions to £ allocations.</a:t>
            </a:r>
          </a:p>
          <a:p>
            <a:pPr eaLnBrk="1" hangingPunct="1"/>
            <a:r>
              <a:rPr lang="en-GB" sz="2400" dirty="0" smtClean="0"/>
              <a:t>Most areas are involved in the design, collection, analysis and publication of statistics – together with answering queries about them.  These can range from simple ad-</a:t>
            </a:r>
            <a:r>
              <a:rPr lang="en-GB" sz="2400" dirty="0" err="1" smtClean="0"/>
              <a:t>hocs</a:t>
            </a:r>
            <a:r>
              <a:rPr lang="en-GB" sz="2400" dirty="0" smtClean="0"/>
              <a:t> to work needing statistical analysis.</a:t>
            </a:r>
          </a:p>
          <a:p>
            <a:pPr eaLnBrk="1" hangingPunct="1"/>
            <a:r>
              <a:rPr lang="en-GB" sz="2400" dirty="0" smtClean="0"/>
              <a:t>Some areas use sophisticated modelling techniques e.g. to estimate the impact of policy changes on different groups of society.</a:t>
            </a:r>
          </a:p>
          <a:p>
            <a:pPr eaLnBrk="1" hangingPunct="1"/>
            <a:r>
              <a:rPr lang="en-GB" sz="2400" dirty="0" smtClean="0"/>
              <a:t>Others like Census and survey posts require strong technical skills – which you can develop in the job.</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cottish Government White">
  <a:themeElements>
    <a:clrScheme name="Scottish Government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Scottish Government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3400" b="0" i="0" u="none" strike="noStrike" cap="none" normalizeH="0" baseline="0" smtClean="0">
            <a:ln>
              <a:noFill/>
            </a:ln>
            <a:solidFill>
              <a:schemeClr val="tx2"/>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3400" b="0" i="0" u="none" strike="noStrike" cap="none" normalizeH="0" baseline="0" smtClean="0">
            <a:ln>
              <a:noFill/>
            </a:ln>
            <a:solidFill>
              <a:schemeClr val="tx2"/>
            </a:solidFill>
            <a:effectLst/>
            <a:latin typeface="Arial" charset="0"/>
            <a:ea typeface="ＭＳ Ｐゴシック" charset="-128"/>
          </a:defRPr>
        </a:defPPr>
      </a:lstStyle>
    </a:lnDef>
  </a:objectDefaults>
  <a:extraClrSchemeLst>
    <a:extraClrScheme>
      <a:clrScheme name="Scottish Government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ttish Government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ttish Government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ttish Government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ttish Government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ttish Government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ttish Government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ttish Government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ttish Government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ttish Government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ttish Government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ttish Government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Scottish Government Light Blue</Template>
  <TotalTime>0</TotalTime>
  <Words>1714</Words>
  <Application>Microsoft Office PowerPoint</Application>
  <PresentationFormat>On-screen Show (4:3)</PresentationFormat>
  <Paragraphs>146</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ＭＳ Ｐゴシック</vt:lpstr>
      <vt:lpstr>Arial</vt:lpstr>
      <vt:lpstr>Wingdings</vt:lpstr>
      <vt:lpstr>Scottish Government White</vt:lpstr>
      <vt:lpstr>Assistant Statistician Recruitment 2019</vt:lpstr>
      <vt:lpstr>Aims for Today</vt:lpstr>
      <vt:lpstr>Work of the Statistics Group</vt:lpstr>
      <vt:lpstr>Statistician Group - role and governance</vt:lpstr>
      <vt:lpstr>We work in outcome based government – stats underpin it</vt:lpstr>
      <vt:lpstr>Statistician Group – how are we organised?</vt:lpstr>
      <vt:lpstr>Topics we work on:</vt:lpstr>
      <vt:lpstr>Statistician Group – how are we organised?</vt:lpstr>
      <vt:lpstr>Nature of the work</vt:lpstr>
      <vt:lpstr>Statistician Group – how do we see ourselves?</vt:lpstr>
      <vt:lpstr>Statistician Group: commitment to Training &amp; Development</vt:lpstr>
      <vt:lpstr>Application and Assessment Centre process</vt:lpstr>
      <vt:lpstr>Recruitment Process: we want you to do well!</vt:lpstr>
      <vt:lpstr>Application form 1</vt:lpstr>
      <vt:lpstr>Application form 2</vt:lpstr>
      <vt:lpstr>Application form 3</vt:lpstr>
      <vt:lpstr>Assessment Centre: overview</vt:lpstr>
      <vt:lpstr>Assessment Centre: elements</vt:lpstr>
      <vt:lpstr>Assessment Centre: tips</vt:lpstr>
      <vt:lpstr>Assessment Centre: tips (cont)</vt:lpstr>
      <vt:lpstr>Assessment Centre: outcomes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2019-01-23T10:10:04Z</dcterms:created>
  <dcterms:modified xsi:type="dcterms:W3CDTF">2019-01-23T10:10:22Z</dcterms:modified>
</cp:coreProperties>
</file>