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73" r:id="rId4"/>
    <p:sldId id="268" r:id="rId5"/>
    <p:sldId id="275" r:id="rId6"/>
    <p:sldId id="269" r:id="rId7"/>
    <p:sldId id="260" r:id="rId8"/>
    <p:sldId id="261" r:id="rId9"/>
    <p:sldId id="267" r:id="rId10"/>
    <p:sldId id="270" r:id="rId11"/>
    <p:sldId id="262" r:id="rId12"/>
    <p:sldId id="276" r:id="rId13"/>
    <p:sldId id="277" r:id="rId14"/>
    <p:sldId id="278" r:id="rId15"/>
    <p:sldId id="280" r:id="rId16"/>
    <p:sldId id="265" r:id="rId17"/>
    <p:sldId id="281" r:id="rId18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FFFFFF"/>
    <a:srgbClr val="006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-4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07D2EA-51C2-44AE-8A8C-F42692040F54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09B048B-2639-402A-96A2-D6A7385CBCEE}">
      <dgm:prSet phldrT="[Text]"/>
      <dgm:spPr/>
      <dgm:t>
        <a:bodyPr/>
        <a:lstStyle/>
        <a:p>
          <a:r>
            <a:rPr lang="en-GB" dirty="0" smtClean="0"/>
            <a:t>Assessment</a:t>
          </a:r>
          <a:endParaRPr lang="en-GB" dirty="0"/>
        </a:p>
      </dgm:t>
    </dgm:pt>
    <dgm:pt modelId="{FB47FFE2-ED75-44BD-B558-DA7C5AFF5DFC}" type="parTrans" cxnId="{E50AC60B-87AA-4D75-B975-565D078F3906}">
      <dgm:prSet/>
      <dgm:spPr/>
      <dgm:t>
        <a:bodyPr/>
        <a:lstStyle/>
        <a:p>
          <a:endParaRPr lang="en-GB"/>
        </a:p>
      </dgm:t>
    </dgm:pt>
    <dgm:pt modelId="{895A4CDF-E91F-48C5-A276-F245D8E33DC3}" type="sibTrans" cxnId="{E50AC60B-87AA-4D75-B975-565D078F3906}">
      <dgm:prSet/>
      <dgm:spPr/>
      <dgm:t>
        <a:bodyPr/>
        <a:lstStyle/>
        <a:p>
          <a:endParaRPr lang="en-GB"/>
        </a:p>
      </dgm:t>
    </dgm:pt>
    <dgm:pt modelId="{60E1C3C5-524E-462D-8752-FA861219A474}">
      <dgm:prSet phldrT="[Text]" custT="1"/>
      <dgm:spPr/>
      <dgm:t>
        <a:bodyPr/>
        <a:lstStyle/>
        <a:p>
          <a:r>
            <a:rPr lang="en-GB" sz="1200" dirty="0" smtClean="0"/>
            <a:t>Meet adult/family/ provider for Assessment </a:t>
          </a:r>
          <a:r>
            <a:rPr lang="en-GB" sz="1200" dirty="0" smtClean="0"/>
            <a:t>of need.</a:t>
          </a:r>
          <a:endParaRPr lang="en-GB" sz="1200" dirty="0"/>
        </a:p>
      </dgm:t>
    </dgm:pt>
    <dgm:pt modelId="{3747B9C5-9CCF-4BE4-9AE8-30912CE22B8E}" type="parTrans" cxnId="{6530CFC2-4AA2-401F-AF7D-2CD865BCDF05}">
      <dgm:prSet/>
      <dgm:spPr/>
      <dgm:t>
        <a:bodyPr/>
        <a:lstStyle/>
        <a:p>
          <a:endParaRPr lang="en-GB"/>
        </a:p>
      </dgm:t>
    </dgm:pt>
    <dgm:pt modelId="{412EA584-C1AF-4678-8917-FF63EF4C6C7B}" type="sibTrans" cxnId="{6530CFC2-4AA2-401F-AF7D-2CD865BCDF05}">
      <dgm:prSet/>
      <dgm:spPr/>
      <dgm:t>
        <a:bodyPr/>
        <a:lstStyle/>
        <a:p>
          <a:endParaRPr lang="en-GB"/>
        </a:p>
      </dgm:t>
    </dgm:pt>
    <dgm:pt modelId="{F905328C-E183-4FC9-918C-75621B04DFBB}">
      <dgm:prSet phldrT="[Text]" custT="1"/>
      <dgm:spPr/>
      <dgm:t>
        <a:bodyPr/>
        <a:lstStyle/>
        <a:p>
          <a:r>
            <a:rPr lang="en-GB" sz="1200" dirty="0" smtClean="0"/>
            <a:t>Redesign of Package of Care</a:t>
          </a:r>
          <a:endParaRPr lang="en-GB" sz="1200" dirty="0"/>
        </a:p>
      </dgm:t>
    </dgm:pt>
    <dgm:pt modelId="{2FC0B7C7-4188-4D17-89FE-1A40EF1C459F}" type="parTrans" cxnId="{FD1425CC-532E-409D-B9F1-FF5FC3E4DFD7}">
      <dgm:prSet/>
      <dgm:spPr/>
      <dgm:t>
        <a:bodyPr/>
        <a:lstStyle/>
        <a:p>
          <a:endParaRPr lang="en-GB"/>
        </a:p>
      </dgm:t>
    </dgm:pt>
    <dgm:pt modelId="{99C1E691-EA31-42C6-BBB0-FFA6FCEFF80B}" type="sibTrans" cxnId="{FD1425CC-532E-409D-B9F1-FF5FC3E4DFD7}">
      <dgm:prSet/>
      <dgm:spPr/>
      <dgm:t>
        <a:bodyPr/>
        <a:lstStyle/>
        <a:p>
          <a:endParaRPr lang="en-GB"/>
        </a:p>
      </dgm:t>
    </dgm:pt>
    <dgm:pt modelId="{38E23978-8B9F-467C-BE67-A7EE1CB1B6D6}">
      <dgm:prSet phldrT="[Text]"/>
      <dgm:spPr/>
      <dgm:t>
        <a:bodyPr/>
        <a:lstStyle/>
        <a:p>
          <a:r>
            <a:rPr lang="en-GB" dirty="0" smtClean="0"/>
            <a:t>Implement Change</a:t>
          </a:r>
          <a:endParaRPr lang="en-GB" dirty="0"/>
        </a:p>
      </dgm:t>
    </dgm:pt>
    <dgm:pt modelId="{E3CB8060-5625-4D38-B9DB-B983BA24C4B1}" type="parTrans" cxnId="{0DD5E4BE-B5D8-4E77-939B-7281CA9CD9EA}">
      <dgm:prSet/>
      <dgm:spPr/>
      <dgm:t>
        <a:bodyPr/>
        <a:lstStyle/>
        <a:p>
          <a:endParaRPr lang="en-GB"/>
        </a:p>
      </dgm:t>
    </dgm:pt>
    <dgm:pt modelId="{85672F48-62B0-4536-B6AE-D87886DF2E1F}" type="sibTrans" cxnId="{0DD5E4BE-B5D8-4E77-939B-7281CA9CD9EA}">
      <dgm:prSet/>
      <dgm:spPr/>
      <dgm:t>
        <a:bodyPr/>
        <a:lstStyle/>
        <a:p>
          <a:endParaRPr lang="en-GB"/>
        </a:p>
      </dgm:t>
    </dgm:pt>
    <dgm:pt modelId="{ADB0610D-0AAA-42DE-AEE0-290C652C5786}">
      <dgm:prSet phldrT="[Text]" custT="1"/>
      <dgm:spPr/>
      <dgm:t>
        <a:bodyPr/>
        <a:lstStyle/>
        <a:p>
          <a:r>
            <a:rPr lang="en-GB" sz="1200" dirty="0" smtClean="0"/>
            <a:t>Discuss with providers, families, adults, professionals.</a:t>
          </a:r>
          <a:endParaRPr lang="en-GB" sz="1200" dirty="0"/>
        </a:p>
      </dgm:t>
    </dgm:pt>
    <dgm:pt modelId="{72A3D850-3EB1-4545-96A8-A63F6E7FE314}" type="parTrans" cxnId="{868A1C0B-E0EA-435F-875A-8001B3126EF3}">
      <dgm:prSet/>
      <dgm:spPr/>
      <dgm:t>
        <a:bodyPr/>
        <a:lstStyle/>
        <a:p>
          <a:endParaRPr lang="en-GB"/>
        </a:p>
      </dgm:t>
    </dgm:pt>
    <dgm:pt modelId="{BF11C3F0-8D55-41D6-BE0B-612683545035}" type="sibTrans" cxnId="{868A1C0B-E0EA-435F-875A-8001B3126EF3}">
      <dgm:prSet/>
      <dgm:spPr/>
      <dgm:t>
        <a:bodyPr/>
        <a:lstStyle/>
        <a:p>
          <a:endParaRPr lang="en-GB"/>
        </a:p>
      </dgm:t>
    </dgm:pt>
    <dgm:pt modelId="{F91EAA07-7B65-430E-89B4-22F133C460ED}">
      <dgm:prSet phldrT="[Text]" custT="1"/>
      <dgm:spPr/>
      <dgm:t>
        <a:bodyPr/>
        <a:lstStyle/>
        <a:p>
          <a:r>
            <a:rPr lang="en-GB" sz="1200" dirty="0" smtClean="0"/>
            <a:t>Agree timescale for change and phase out</a:t>
          </a:r>
          <a:r>
            <a:rPr lang="en-GB" sz="1000" dirty="0" smtClean="0"/>
            <a:t>.</a:t>
          </a:r>
          <a:endParaRPr lang="en-GB" sz="1000" dirty="0"/>
        </a:p>
      </dgm:t>
    </dgm:pt>
    <dgm:pt modelId="{46302448-0C4E-4C6E-86DF-32EF2C1E78BE}" type="parTrans" cxnId="{31B4A4E0-B49D-4471-A6C0-15DD2DAF79D6}">
      <dgm:prSet/>
      <dgm:spPr/>
      <dgm:t>
        <a:bodyPr/>
        <a:lstStyle/>
        <a:p>
          <a:endParaRPr lang="en-GB"/>
        </a:p>
      </dgm:t>
    </dgm:pt>
    <dgm:pt modelId="{C7C04D69-C621-4EFC-8427-EC105E529D6A}" type="sibTrans" cxnId="{31B4A4E0-B49D-4471-A6C0-15DD2DAF79D6}">
      <dgm:prSet/>
      <dgm:spPr/>
      <dgm:t>
        <a:bodyPr/>
        <a:lstStyle/>
        <a:p>
          <a:endParaRPr lang="en-GB"/>
        </a:p>
      </dgm:t>
    </dgm:pt>
    <dgm:pt modelId="{FE97F92B-B6DD-4EC8-A93E-87825494F8B5}">
      <dgm:prSet phldrT="[Text]"/>
      <dgm:spPr/>
      <dgm:t>
        <a:bodyPr/>
        <a:lstStyle/>
        <a:p>
          <a:r>
            <a:rPr lang="en-GB" dirty="0" smtClean="0"/>
            <a:t>Monitoring/Review</a:t>
          </a:r>
          <a:endParaRPr lang="en-GB" dirty="0"/>
        </a:p>
      </dgm:t>
    </dgm:pt>
    <dgm:pt modelId="{79E34FC3-70B7-4AA7-90FA-4827A4893F3D}" type="parTrans" cxnId="{530417D6-D633-45B8-88CA-0C138EF9F0A9}">
      <dgm:prSet/>
      <dgm:spPr/>
      <dgm:t>
        <a:bodyPr/>
        <a:lstStyle/>
        <a:p>
          <a:endParaRPr lang="en-GB"/>
        </a:p>
      </dgm:t>
    </dgm:pt>
    <dgm:pt modelId="{119C5E3E-6A9F-446D-A0B8-5012C4BD357E}" type="sibTrans" cxnId="{530417D6-D633-45B8-88CA-0C138EF9F0A9}">
      <dgm:prSet/>
      <dgm:spPr/>
      <dgm:t>
        <a:bodyPr/>
        <a:lstStyle/>
        <a:p>
          <a:endParaRPr lang="en-GB"/>
        </a:p>
      </dgm:t>
    </dgm:pt>
    <dgm:pt modelId="{9B4E5116-11C2-4D71-8D17-AE9F9BC89023}">
      <dgm:prSet phldrT="[Text]" custT="1"/>
      <dgm:spPr/>
      <dgm:t>
        <a:bodyPr/>
        <a:lstStyle/>
        <a:p>
          <a:r>
            <a:rPr lang="en-GB" sz="1200" dirty="0" smtClean="0"/>
            <a:t>Monitor overnight activity.</a:t>
          </a:r>
          <a:endParaRPr lang="en-GB" sz="1000" dirty="0"/>
        </a:p>
      </dgm:t>
    </dgm:pt>
    <dgm:pt modelId="{EF66114A-A754-43F0-B4CD-D61694D7AE13}" type="parTrans" cxnId="{C593B36F-3F3A-42DC-AA7F-701D8700DFD5}">
      <dgm:prSet/>
      <dgm:spPr/>
      <dgm:t>
        <a:bodyPr/>
        <a:lstStyle/>
        <a:p>
          <a:endParaRPr lang="en-GB"/>
        </a:p>
      </dgm:t>
    </dgm:pt>
    <dgm:pt modelId="{B947CC90-3D6C-45AA-A944-6B40507684BA}" type="sibTrans" cxnId="{C593B36F-3F3A-42DC-AA7F-701D8700DFD5}">
      <dgm:prSet/>
      <dgm:spPr/>
      <dgm:t>
        <a:bodyPr/>
        <a:lstStyle/>
        <a:p>
          <a:endParaRPr lang="en-GB"/>
        </a:p>
      </dgm:t>
    </dgm:pt>
    <dgm:pt modelId="{1301588E-26A9-4B1E-A603-754A8468B204}">
      <dgm:prSet/>
      <dgm:spPr/>
      <dgm:t>
        <a:bodyPr/>
        <a:lstStyle/>
        <a:p>
          <a:r>
            <a:rPr lang="en-GB" dirty="0" smtClean="0"/>
            <a:t>Evaluation</a:t>
          </a:r>
          <a:endParaRPr lang="en-GB" dirty="0"/>
        </a:p>
      </dgm:t>
    </dgm:pt>
    <dgm:pt modelId="{27164A4A-76DE-4DD2-A508-728851411468}" type="parTrans" cxnId="{C88F71B2-7F12-491E-B42E-18EA82A689BC}">
      <dgm:prSet/>
      <dgm:spPr/>
      <dgm:t>
        <a:bodyPr/>
        <a:lstStyle/>
        <a:p>
          <a:endParaRPr lang="en-GB"/>
        </a:p>
      </dgm:t>
    </dgm:pt>
    <dgm:pt modelId="{8F5073AF-6A58-4B5E-991E-7B710530CB10}" type="sibTrans" cxnId="{C88F71B2-7F12-491E-B42E-18EA82A689BC}">
      <dgm:prSet/>
      <dgm:spPr/>
      <dgm:t>
        <a:bodyPr/>
        <a:lstStyle/>
        <a:p>
          <a:endParaRPr lang="en-GB"/>
        </a:p>
      </dgm:t>
    </dgm:pt>
    <dgm:pt modelId="{25AAF8F2-2CF3-45D3-8700-7653404F3167}">
      <dgm:prSet phldrT="[Text]" custT="1"/>
      <dgm:spPr/>
      <dgm:t>
        <a:bodyPr/>
        <a:lstStyle/>
        <a:p>
          <a:r>
            <a:rPr lang="en-GB" sz="1200" dirty="0" smtClean="0"/>
            <a:t>Telecare assessment</a:t>
          </a:r>
          <a:endParaRPr lang="en-GB" sz="1200" dirty="0"/>
        </a:p>
      </dgm:t>
    </dgm:pt>
    <dgm:pt modelId="{B7A5FA7D-3D3A-44B0-A514-4B93F6513454}" type="parTrans" cxnId="{923EDA32-9706-4957-8BA1-AA5509D37FFF}">
      <dgm:prSet/>
      <dgm:spPr/>
      <dgm:t>
        <a:bodyPr/>
        <a:lstStyle/>
        <a:p>
          <a:endParaRPr lang="en-GB"/>
        </a:p>
      </dgm:t>
    </dgm:pt>
    <dgm:pt modelId="{DFCBFD0A-26BB-4C02-AAB1-AFC50213F051}" type="sibTrans" cxnId="{923EDA32-9706-4957-8BA1-AA5509D37FFF}">
      <dgm:prSet/>
      <dgm:spPr/>
      <dgm:t>
        <a:bodyPr/>
        <a:lstStyle/>
        <a:p>
          <a:endParaRPr lang="en-GB"/>
        </a:p>
      </dgm:t>
    </dgm:pt>
    <dgm:pt modelId="{99D75206-6D35-427D-AF05-D64F30895966}">
      <dgm:prSet phldrT="[Text]" custT="1"/>
      <dgm:spPr/>
      <dgm:t>
        <a:bodyPr/>
        <a:lstStyle/>
        <a:p>
          <a:r>
            <a:rPr lang="en-GB" sz="1200" dirty="0" smtClean="0"/>
            <a:t>Home visit and regular contact.</a:t>
          </a:r>
          <a:endParaRPr lang="en-GB" sz="1200" dirty="0"/>
        </a:p>
      </dgm:t>
    </dgm:pt>
    <dgm:pt modelId="{A83106B8-1AD5-4441-88C5-044051CB01CC}" type="parTrans" cxnId="{2A5F0DB3-3909-4C05-915D-F1C31F1342A3}">
      <dgm:prSet/>
      <dgm:spPr/>
      <dgm:t>
        <a:bodyPr/>
        <a:lstStyle/>
        <a:p>
          <a:endParaRPr lang="en-GB"/>
        </a:p>
      </dgm:t>
    </dgm:pt>
    <dgm:pt modelId="{80591A0F-3B7D-401A-9FFD-9D0B7C8493C8}" type="sibTrans" cxnId="{2A5F0DB3-3909-4C05-915D-F1C31F1342A3}">
      <dgm:prSet/>
      <dgm:spPr/>
      <dgm:t>
        <a:bodyPr/>
        <a:lstStyle/>
        <a:p>
          <a:endParaRPr lang="en-GB"/>
        </a:p>
      </dgm:t>
    </dgm:pt>
    <dgm:pt modelId="{6B230DDC-6B81-4CDF-AFE7-E8F6C0BBA661}">
      <dgm:prSet phldrT="[Text]" custT="1"/>
      <dgm:spPr/>
      <dgm:t>
        <a:bodyPr/>
        <a:lstStyle/>
        <a:p>
          <a:r>
            <a:rPr lang="en-GB" sz="1200" dirty="0" smtClean="0"/>
            <a:t>Be responsive to change</a:t>
          </a:r>
          <a:r>
            <a:rPr lang="en-GB" sz="1000" dirty="0" smtClean="0"/>
            <a:t>.</a:t>
          </a:r>
          <a:endParaRPr lang="en-GB" sz="1000" dirty="0"/>
        </a:p>
      </dgm:t>
    </dgm:pt>
    <dgm:pt modelId="{38ED1C1A-7310-4B7B-8A83-F36B0506EBF1}" type="parTrans" cxnId="{C5E2CA2B-BA62-472C-AB4E-C53E901CC7BD}">
      <dgm:prSet/>
      <dgm:spPr/>
      <dgm:t>
        <a:bodyPr/>
        <a:lstStyle/>
        <a:p>
          <a:endParaRPr lang="en-GB"/>
        </a:p>
      </dgm:t>
    </dgm:pt>
    <dgm:pt modelId="{64950EC9-0C95-4A48-829C-2B74403510D1}" type="sibTrans" cxnId="{C5E2CA2B-BA62-472C-AB4E-C53E901CC7BD}">
      <dgm:prSet/>
      <dgm:spPr/>
      <dgm:t>
        <a:bodyPr/>
        <a:lstStyle/>
        <a:p>
          <a:endParaRPr lang="en-GB"/>
        </a:p>
      </dgm:t>
    </dgm:pt>
    <dgm:pt modelId="{BD037E9F-D2CF-450C-B4A1-9C920C2D39A7}">
      <dgm:prSet/>
      <dgm:spPr/>
      <dgm:t>
        <a:bodyPr/>
        <a:lstStyle/>
        <a:p>
          <a:r>
            <a:rPr lang="en-GB" dirty="0" smtClean="0"/>
            <a:t>What impact has this had on adults using service.</a:t>
          </a:r>
          <a:endParaRPr lang="en-GB" dirty="0"/>
        </a:p>
      </dgm:t>
    </dgm:pt>
    <dgm:pt modelId="{3B4BEF84-9218-4BED-8227-BADCFE5053B1}" type="parTrans" cxnId="{13699A50-EA8F-4117-8295-8DAE1D6A5841}">
      <dgm:prSet/>
      <dgm:spPr/>
      <dgm:t>
        <a:bodyPr/>
        <a:lstStyle/>
        <a:p>
          <a:endParaRPr lang="en-GB"/>
        </a:p>
      </dgm:t>
    </dgm:pt>
    <dgm:pt modelId="{1DF7EA43-44BB-4F62-BE81-986385AD7338}" type="sibTrans" cxnId="{13699A50-EA8F-4117-8295-8DAE1D6A5841}">
      <dgm:prSet/>
      <dgm:spPr/>
      <dgm:t>
        <a:bodyPr/>
        <a:lstStyle/>
        <a:p>
          <a:endParaRPr lang="en-GB"/>
        </a:p>
      </dgm:t>
    </dgm:pt>
    <dgm:pt modelId="{5F6CCF44-96BD-4E69-9A2E-16F1BBD66AD8}">
      <dgm:prSet/>
      <dgm:spPr/>
      <dgm:t>
        <a:bodyPr/>
        <a:lstStyle/>
        <a:p>
          <a:r>
            <a:rPr lang="en-GB" dirty="0" smtClean="0"/>
            <a:t>Lessons learned?</a:t>
          </a:r>
          <a:endParaRPr lang="en-GB" dirty="0"/>
        </a:p>
      </dgm:t>
    </dgm:pt>
    <dgm:pt modelId="{B13EE5AF-D8E1-4AAE-B954-571D17C7AF15}" type="parTrans" cxnId="{ABFBD7C9-472B-48BA-A743-F4F8AD7C4A14}">
      <dgm:prSet/>
      <dgm:spPr/>
      <dgm:t>
        <a:bodyPr/>
        <a:lstStyle/>
        <a:p>
          <a:endParaRPr lang="en-GB"/>
        </a:p>
      </dgm:t>
    </dgm:pt>
    <dgm:pt modelId="{56F757B4-F60B-43EE-80B8-4EA8502536FE}" type="sibTrans" cxnId="{ABFBD7C9-472B-48BA-A743-F4F8AD7C4A14}">
      <dgm:prSet/>
      <dgm:spPr/>
      <dgm:t>
        <a:bodyPr/>
        <a:lstStyle/>
        <a:p>
          <a:endParaRPr lang="en-GB"/>
        </a:p>
      </dgm:t>
    </dgm:pt>
    <dgm:pt modelId="{52DDF740-4980-4727-8BFA-7585E605CED2}" type="pres">
      <dgm:prSet presAssocID="{2407D2EA-51C2-44AE-8A8C-F42692040F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6CDC75D-589B-4EE3-A39D-A96244D22E41}" type="pres">
      <dgm:prSet presAssocID="{2407D2EA-51C2-44AE-8A8C-F42692040F54}" presName="tSp" presStyleCnt="0"/>
      <dgm:spPr/>
    </dgm:pt>
    <dgm:pt modelId="{3904929D-F1A1-42E7-9038-911F112C8F58}" type="pres">
      <dgm:prSet presAssocID="{2407D2EA-51C2-44AE-8A8C-F42692040F54}" presName="bSp" presStyleCnt="0"/>
      <dgm:spPr/>
    </dgm:pt>
    <dgm:pt modelId="{8C2E8E62-8944-475F-B446-E05E20268AAC}" type="pres">
      <dgm:prSet presAssocID="{2407D2EA-51C2-44AE-8A8C-F42692040F54}" presName="process" presStyleCnt="0"/>
      <dgm:spPr/>
    </dgm:pt>
    <dgm:pt modelId="{A4346605-02B6-4892-9484-03F0E17D56F4}" type="pres">
      <dgm:prSet presAssocID="{209B048B-2639-402A-96A2-D6A7385CBCEE}" presName="composite1" presStyleCnt="0"/>
      <dgm:spPr/>
    </dgm:pt>
    <dgm:pt modelId="{94EFB24A-953F-4B7D-996C-C2357BB21A54}" type="pres">
      <dgm:prSet presAssocID="{209B048B-2639-402A-96A2-D6A7385CBCEE}" presName="dummyNode1" presStyleLbl="node1" presStyleIdx="0" presStyleCnt="4"/>
      <dgm:spPr/>
    </dgm:pt>
    <dgm:pt modelId="{B150F36E-7F30-4417-ADC2-1FE9BD026A28}" type="pres">
      <dgm:prSet presAssocID="{209B048B-2639-402A-96A2-D6A7385CBCEE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C2490F-C5E3-4E76-9910-C8667E46C07D}" type="pres">
      <dgm:prSet presAssocID="{209B048B-2639-402A-96A2-D6A7385CBCEE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AAF2CF-6FB8-4A93-808A-28FA76229AC9}" type="pres">
      <dgm:prSet presAssocID="{209B048B-2639-402A-96A2-D6A7385CBCEE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E0FDF1-04AE-46A4-83A8-840E83D75A22}" type="pres">
      <dgm:prSet presAssocID="{209B048B-2639-402A-96A2-D6A7385CBCEE}" presName="connSite1" presStyleCnt="0"/>
      <dgm:spPr/>
    </dgm:pt>
    <dgm:pt modelId="{10503332-ED19-4644-9CC2-F846FCC1718B}" type="pres">
      <dgm:prSet presAssocID="{895A4CDF-E91F-48C5-A276-F245D8E33DC3}" presName="Name9" presStyleLbl="sibTrans2D1" presStyleIdx="0" presStyleCnt="3"/>
      <dgm:spPr/>
      <dgm:t>
        <a:bodyPr/>
        <a:lstStyle/>
        <a:p>
          <a:endParaRPr lang="en-GB"/>
        </a:p>
      </dgm:t>
    </dgm:pt>
    <dgm:pt modelId="{319ECA41-3BA8-4DE7-9B5E-29C903100F0E}" type="pres">
      <dgm:prSet presAssocID="{38E23978-8B9F-467C-BE67-A7EE1CB1B6D6}" presName="composite2" presStyleCnt="0"/>
      <dgm:spPr/>
    </dgm:pt>
    <dgm:pt modelId="{55DB5464-EBAD-4F00-A897-590C6FEFD00D}" type="pres">
      <dgm:prSet presAssocID="{38E23978-8B9F-467C-BE67-A7EE1CB1B6D6}" presName="dummyNode2" presStyleLbl="node1" presStyleIdx="0" presStyleCnt="4"/>
      <dgm:spPr/>
    </dgm:pt>
    <dgm:pt modelId="{2E6B264D-34F6-433C-A9A3-D080E6F4592A}" type="pres">
      <dgm:prSet presAssocID="{38E23978-8B9F-467C-BE67-A7EE1CB1B6D6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37F66C-AEB6-4B04-A10F-91C3BDA6D8F7}" type="pres">
      <dgm:prSet presAssocID="{38E23978-8B9F-467C-BE67-A7EE1CB1B6D6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CA9FC7-2CBF-4D79-9515-BEE8B32BE793}" type="pres">
      <dgm:prSet presAssocID="{38E23978-8B9F-467C-BE67-A7EE1CB1B6D6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7C7429-E0AE-4AD7-9C95-BB8474080421}" type="pres">
      <dgm:prSet presAssocID="{38E23978-8B9F-467C-BE67-A7EE1CB1B6D6}" presName="connSite2" presStyleCnt="0"/>
      <dgm:spPr/>
    </dgm:pt>
    <dgm:pt modelId="{8F951D5A-584E-4574-BFA1-24DB15A5F5BA}" type="pres">
      <dgm:prSet presAssocID="{85672F48-62B0-4536-B6AE-D87886DF2E1F}" presName="Name18" presStyleLbl="sibTrans2D1" presStyleIdx="1" presStyleCnt="3"/>
      <dgm:spPr/>
      <dgm:t>
        <a:bodyPr/>
        <a:lstStyle/>
        <a:p>
          <a:endParaRPr lang="en-GB"/>
        </a:p>
      </dgm:t>
    </dgm:pt>
    <dgm:pt modelId="{C23B3DA9-BB72-4AF2-9CEE-EA8FB03D9CE8}" type="pres">
      <dgm:prSet presAssocID="{FE97F92B-B6DD-4EC8-A93E-87825494F8B5}" presName="composite1" presStyleCnt="0"/>
      <dgm:spPr/>
    </dgm:pt>
    <dgm:pt modelId="{EEA37B68-7A45-4CAE-B46E-B129BB9E9406}" type="pres">
      <dgm:prSet presAssocID="{FE97F92B-B6DD-4EC8-A93E-87825494F8B5}" presName="dummyNode1" presStyleLbl="node1" presStyleIdx="1" presStyleCnt="4"/>
      <dgm:spPr/>
    </dgm:pt>
    <dgm:pt modelId="{2F4727C8-20B4-474A-B8CB-D13FE55AC77B}" type="pres">
      <dgm:prSet presAssocID="{FE97F92B-B6DD-4EC8-A93E-87825494F8B5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A20F75-D452-4FB2-AECB-A75D406DD791}" type="pres">
      <dgm:prSet presAssocID="{FE97F92B-B6DD-4EC8-A93E-87825494F8B5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F1D87E-3EDA-4DEA-84E1-EA701D7D6906}" type="pres">
      <dgm:prSet presAssocID="{FE97F92B-B6DD-4EC8-A93E-87825494F8B5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7CA1B2-25C4-43FC-A3B4-0AEE910E357B}" type="pres">
      <dgm:prSet presAssocID="{FE97F92B-B6DD-4EC8-A93E-87825494F8B5}" presName="connSite1" presStyleCnt="0"/>
      <dgm:spPr/>
    </dgm:pt>
    <dgm:pt modelId="{B7CDF8B5-1E66-4ECF-A57D-422F958E80F1}" type="pres">
      <dgm:prSet presAssocID="{119C5E3E-6A9F-446D-A0B8-5012C4BD357E}" presName="Name9" presStyleLbl="sibTrans2D1" presStyleIdx="2" presStyleCnt="3"/>
      <dgm:spPr/>
      <dgm:t>
        <a:bodyPr/>
        <a:lstStyle/>
        <a:p>
          <a:endParaRPr lang="en-GB"/>
        </a:p>
      </dgm:t>
    </dgm:pt>
    <dgm:pt modelId="{877F7BE6-671A-4AA9-B8FC-D07E0067C582}" type="pres">
      <dgm:prSet presAssocID="{1301588E-26A9-4B1E-A603-754A8468B204}" presName="composite2" presStyleCnt="0"/>
      <dgm:spPr/>
    </dgm:pt>
    <dgm:pt modelId="{46B78B14-3134-4171-9A44-993C216E0EB7}" type="pres">
      <dgm:prSet presAssocID="{1301588E-26A9-4B1E-A603-754A8468B204}" presName="dummyNode2" presStyleLbl="node1" presStyleIdx="2" presStyleCnt="4"/>
      <dgm:spPr/>
    </dgm:pt>
    <dgm:pt modelId="{7E56CE2A-147B-43DD-80EF-B1CBF4980253}" type="pres">
      <dgm:prSet presAssocID="{1301588E-26A9-4B1E-A603-754A8468B204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FFD086-A6EA-4D28-9157-06BE33B045EE}" type="pres">
      <dgm:prSet presAssocID="{1301588E-26A9-4B1E-A603-754A8468B204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F5C386-25B5-4068-9A55-24746D2BB1CE}" type="pres">
      <dgm:prSet presAssocID="{1301588E-26A9-4B1E-A603-754A8468B204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E765BC-42E8-4CB9-B7BF-7CBD60AFF65E}" type="pres">
      <dgm:prSet presAssocID="{1301588E-26A9-4B1E-A603-754A8468B204}" presName="connSite2" presStyleCnt="0"/>
      <dgm:spPr/>
    </dgm:pt>
  </dgm:ptLst>
  <dgm:cxnLst>
    <dgm:cxn modelId="{E32B5595-9695-4619-8CF3-52B2E3F68A7B}" type="presOf" srcId="{60E1C3C5-524E-462D-8752-FA861219A474}" destId="{3BC2490F-C5E3-4E76-9910-C8667E46C07D}" srcOrd="1" destOrd="0" presId="urn:microsoft.com/office/officeart/2005/8/layout/hProcess4"/>
    <dgm:cxn modelId="{13699A50-EA8F-4117-8295-8DAE1D6A5841}" srcId="{1301588E-26A9-4B1E-A603-754A8468B204}" destId="{BD037E9F-D2CF-450C-B4A1-9C920C2D39A7}" srcOrd="0" destOrd="0" parTransId="{3B4BEF84-9218-4BED-8227-BADCFE5053B1}" sibTransId="{1DF7EA43-44BB-4F62-BE81-986385AD7338}"/>
    <dgm:cxn modelId="{137EF345-30A0-4023-872D-0039AD7833DD}" type="presOf" srcId="{ADB0610D-0AAA-42DE-AEE0-290C652C5786}" destId="{2E6B264D-34F6-433C-A9A3-D080E6F4592A}" srcOrd="0" destOrd="0" presId="urn:microsoft.com/office/officeart/2005/8/layout/hProcess4"/>
    <dgm:cxn modelId="{31B4A4E0-B49D-4471-A6C0-15DD2DAF79D6}" srcId="{38E23978-8B9F-467C-BE67-A7EE1CB1B6D6}" destId="{F91EAA07-7B65-430E-89B4-22F133C460ED}" srcOrd="1" destOrd="0" parTransId="{46302448-0C4E-4C6E-86DF-32EF2C1E78BE}" sibTransId="{C7C04D69-C621-4EFC-8427-EC105E529D6A}"/>
    <dgm:cxn modelId="{530417D6-D633-45B8-88CA-0C138EF9F0A9}" srcId="{2407D2EA-51C2-44AE-8A8C-F42692040F54}" destId="{FE97F92B-B6DD-4EC8-A93E-87825494F8B5}" srcOrd="2" destOrd="0" parTransId="{79E34FC3-70B7-4AA7-90FA-4827A4893F3D}" sibTransId="{119C5E3E-6A9F-446D-A0B8-5012C4BD357E}"/>
    <dgm:cxn modelId="{7EF4A77D-7FCA-4227-894D-193898DF6C55}" type="presOf" srcId="{5F6CCF44-96BD-4E69-9A2E-16F1BBD66AD8}" destId="{45FFD086-A6EA-4D28-9157-06BE33B045EE}" srcOrd="1" destOrd="1" presId="urn:microsoft.com/office/officeart/2005/8/layout/hProcess4"/>
    <dgm:cxn modelId="{4B419AF0-1420-4946-98B5-72BCBDE58AE4}" type="presOf" srcId="{895A4CDF-E91F-48C5-A276-F245D8E33DC3}" destId="{10503332-ED19-4644-9CC2-F846FCC1718B}" srcOrd="0" destOrd="0" presId="urn:microsoft.com/office/officeart/2005/8/layout/hProcess4"/>
    <dgm:cxn modelId="{0DD5E4BE-B5D8-4E77-939B-7281CA9CD9EA}" srcId="{2407D2EA-51C2-44AE-8A8C-F42692040F54}" destId="{38E23978-8B9F-467C-BE67-A7EE1CB1B6D6}" srcOrd="1" destOrd="0" parTransId="{E3CB8060-5625-4D38-B9DB-B983BA24C4B1}" sibTransId="{85672F48-62B0-4536-B6AE-D87886DF2E1F}"/>
    <dgm:cxn modelId="{72230A8E-B302-4926-9145-B9059A1BC880}" type="presOf" srcId="{99D75206-6D35-427D-AF05-D64F30895966}" destId="{2F4727C8-20B4-474A-B8CB-D13FE55AC77B}" srcOrd="0" destOrd="1" presId="urn:microsoft.com/office/officeart/2005/8/layout/hProcess4"/>
    <dgm:cxn modelId="{490BFDA1-14EB-4C65-9E94-1593CB9EC6A0}" type="presOf" srcId="{F91EAA07-7B65-430E-89B4-22F133C460ED}" destId="{4B37F66C-AEB6-4B04-A10F-91C3BDA6D8F7}" srcOrd="1" destOrd="1" presId="urn:microsoft.com/office/officeart/2005/8/layout/hProcess4"/>
    <dgm:cxn modelId="{FD1425CC-532E-409D-B9F1-FF5FC3E4DFD7}" srcId="{209B048B-2639-402A-96A2-D6A7385CBCEE}" destId="{F905328C-E183-4FC9-918C-75621B04DFBB}" srcOrd="2" destOrd="0" parTransId="{2FC0B7C7-4188-4D17-89FE-1A40EF1C459F}" sibTransId="{99C1E691-EA31-42C6-BBB0-FFA6FCEFF80B}"/>
    <dgm:cxn modelId="{923EDA32-9706-4957-8BA1-AA5509D37FFF}" srcId="{209B048B-2639-402A-96A2-D6A7385CBCEE}" destId="{25AAF8F2-2CF3-45D3-8700-7653404F3167}" srcOrd="1" destOrd="0" parTransId="{B7A5FA7D-3D3A-44B0-A514-4B93F6513454}" sibTransId="{DFCBFD0A-26BB-4C02-AAB1-AFC50213F051}"/>
    <dgm:cxn modelId="{2A5F0DB3-3909-4C05-915D-F1C31F1342A3}" srcId="{FE97F92B-B6DD-4EC8-A93E-87825494F8B5}" destId="{99D75206-6D35-427D-AF05-D64F30895966}" srcOrd="1" destOrd="0" parTransId="{A83106B8-1AD5-4441-88C5-044051CB01CC}" sibTransId="{80591A0F-3B7D-401A-9FFD-9D0B7C8493C8}"/>
    <dgm:cxn modelId="{FA9169BC-C1F3-49C2-84B4-5701E461726A}" type="presOf" srcId="{2407D2EA-51C2-44AE-8A8C-F42692040F54}" destId="{52DDF740-4980-4727-8BFA-7585E605CED2}" srcOrd="0" destOrd="0" presId="urn:microsoft.com/office/officeart/2005/8/layout/hProcess4"/>
    <dgm:cxn modelId="{868A1C0B-E0EA-435F-875A-8001B3126EF3}" srcId="{38E23978-8B9F-467C-BE67-A7EE1CB1B6D6}" destId="{ADB0610D-0AAA-42DE-AEE0-290C652C5786}" srcOrd="0" destOrd="0" parTransId="{72A3D850-3EB1-4545-96A8-A63F6E7FE314}" sibTransId="{BF11C3F0-8D55-41D6-BE0B-612683545035}"/>
    <dgm:cxn modelId="{33DD4D4D-8431-4AF9-B2C3-B5F1297F779F}" type="presOf" srcId="{99D75206-6D35-427D-AF05-D64F30895966}" destId="{A8A20F75-D452-4FB2-AECB-A75D406DD791}" srcOrd="1" destOrd="1" presId="urn:microsoft.com/office/officeart/2005/8/layout/hProcess4"/>
    <dgm:cxn modelId="{91083431-FF72-4C31-8A6C-6B1754041750}" type="presOf" srcId="{6B230DDC-6B81-4CDF-AFE7-E8F6C0BBA661}" destId="{2F4727C8-20B4-474A-B8CB-D13FE55AC77B}" srcOrd="0" destOrd="2" presId="urn:microsoft.com/office/officeart/2005/8/layout/hProcess4"/>
    <dgm:cxn modelId="{B68BE1B6-0A5F-4DAF-A164-1D98854FE1FA}" type="presOf" srcId="{25AAF8F2-2CF3-45D3-8700-7653404F3167}" destId="{B150F36E-7F30-4417-ADC2-1FE9BD026A28}" srcOrd="0" destOrd="1" presId="urn:microsoft.com/office/officeart/2005/8/layout/hProcess4"/>
    <dgm:cxn modelId="{E112B6B7-D3A1-476D-9228-20232595116D}" type="presOf" srcId="{BD037E9F-D2CF-450C-B4A1-9C920C2D39A7}" destId="{45FFD086-A6EA-4D28-9157-06BE33B045EE}" srcOrd="1" destOrd="0" presId="urn:microsoft.com/office/officeart/2005/8/layout/hProcess4"/>
    <dgm:cxn modelId="{6EAD8C13-807A-4244-BC52-EEFF3C0FBDF1}" type="presOf" srcId="{25AAF8F2-2CF3-45D3-8700-7653404F3167}" destId="{3BC2490F-C5E3-4E76-9910-C8667E46C07D}" srcOrd="1" destOrd="1" presId="urn:microsoft.com/office/officeart/2005/8/layout/hProcess4"/>
    <dgm:cxn modelId="{771CE1AF-737B-41DE-A002-0FA602F5EA31}" type="presOf" srcId="{9B4E5116-11C2-4D71-8D17-AE9F9BC89023}" destId="{A8A20F75-D452-4FB2-AECB-A75D406DD791}" srcOrd="1" destOrd="0" presId="urn:microsoft.com/office/officeart/2005/8/layout/hProcess4"/>
    <dgm:cxn modelId="{4758CAF2-70EF-420F-BCC9-4FB5BB420CFD}" type="presOf" srcId="{BD037E9F-D2CF-450C-B4A1-9C920C2D39A7}" destId="{7E56CE2A-147B-43DD-80EF-B1CBF4980253}" srcOrd="0" destOrd="0" presId="urn:microsoft.com/office/officeart/2005/8/layout/hProcess4"/>
    <dgm:cxn modelId="{C5E2CA2B-BA62-472C-AB4E-C53E901CC7BD}" srcId="{FE97F92B-B6DD-4EC8-A93E-87825494F8B5}" destId="{6B230DDC-6B81-4CDF-AFE7-E8F6C0BBA661}" srcOrd="2" destOrd="0" parTransId="{38ED1C1A-7310-4B7B-8A83-F36B0506EBF1}" sibTransId="{64950EC9-0C95-4A48-829C-2B74403510D1}"/>
    <dgm:cxn modelId="{D187231E-CEDC-49F3-9D82-8DDB89E7E05A}" type="presOf" srcId="{6B230DDC-6B81-4CDF-AFE7-E8F6C0BBA661}" destId="{A8A20F75-D452-4FB2-AECB-A75D406DD791}" srcOrd="1" destOrd="2" presId="urn:microsoft.com/office/officeart/2005/8/layout/hProcess4"/>
    <dgm:cxn modelId="{EB4FC22A-8A43-4DB3-906A-13F8BF1B4A52}" type="presOf" srcId="{119C5E3E-6A9F-446D-A0B8-5012C4BD357E}" destId="{B7CDF8B5-1E66-4ECF-A57D-422F958E80F1}" srcOrd="0" destOrd="0" presId="urn:microsoft.com/office/officeart/2005/8/layout/hProcess4"/>
    <dgm:cxn modelId="{ABFBD7C9-472B-48BA-A743-F4F8AD7C4A14}" srcId="{1301588E-26A9-4B1E-A603-754A8468B204}" destId="{5F6CCF44-96BD-4E69-9A2E-16F1BBD66AD8}" srcOrd="1" destOrd="0" parTransId="{B13EE5AF-D8E1-4AAE-B954-571D17C7AF15}" sibTransId="{56F757B4-F60B-43EE-80B8-4EA8502536FE}"/>
    <dgm:cxn modelId="{108731EF-D875-49AA-B41A-F4D10294A8E7}" type="presOf" srcId="{5F6CCF44-96BD-4E69-9A2E-16F1BBD66AD8}" destId="{7E56CE2A-147B-43DD-80EF-B1CBF4980253}" srcOrd="0" destOrd="1" presId="urn:microsoft.com/office/officeart/2005/8/layout/hProcess4"/>
    <dgm:cxn modelId="{13CFB6C6-369A-470B-ACDE-86AC3B0DFE52}" type="presOf" srcId="{1301588E-26A9-4B1E-A603-754A8468B204}" destId="{F5F5C386-25B5-4068-9A55-24746D2BB1CE}" srcOrd="0" destOrd="0" presId="urn:microsoft.com/office/officeart/2005/8/layout/hProcess4"/>
    <dgm:cxn modelId="{17DBCB7D-9E8A-4A1E-BA12-007E3192BB08}" type="presOf" srcId="{209B048B-2639-402A-96A2-D6A7385CBCEE}" destId="{89AAF2CF-6FB8-4A93-808A-28FA76229AC9}" srcOrd="0" destOrd="0" presId="urn:microsoft.com/office/officeart/2005/8/layout/hProcess4"/>
    <dgm:cxn modelId="{C593B36F-3F3A-42DC-AA7F-701D8700DFD5}" srcId="{FE97F92B-B6DD-4EC8-A93E-87825494F8B5}" destId="{9B4E5116-11C2-4D71-8D17-AE9F9BC89023}" srcOrd="0" destOrd="0" parTransId="{EF66114A-A754-43F0-B4CD-D61694D7AE13}" sibTransId="{B947CC90-3D6C-45AA-A944-6B40507684BA}"/>
    <dgm:cxn modelId="{C88F71B2-7F12-491E-B42E-18EA82A689BC}" srcId="{2407D2EA-51C2-44AE-8A8C-F42692040F54}" destId="{1301588E-26A9-4B1E-A603-754A8468B204}" srcOrd="3" destOrd="0" parTransId="{27164A4A-76DE-4DD2-A508-728851411468}" sibTransId="{8F5073AF-6A58-4B5E-991E-7B710530CB10}"/>
    <dgm:cxn modelId="{897721B2-FE13-419E-84E6-D9EA0DF146B0}" type="presOf" srcId="{F905328C-E183-4FC9-918C-75621B04DFBB}" destId="{3BC2490F-C5E3-4E76-9910-C8667E46C07D}" srcOrd="1" destOrd="2" presId="urn:microsoft.com/office/officeart/2005/8/layout/hProcess4"/>
    <dgm:cxn modelId="{A87512C1-B0FE-43C1-9B7B-AB2B9E9C604B}" type="presOf" srcId="{9B4E5116-11C2-4D71-8D17-AE9F9BC89023}" destId="{2F4727C8-20B4-474A-B8CB-D13FE55AC77B}" srcOrd="0" destOrd="0" presId="urn:microsoft.com/office/officeart/2005/8/layout/hProcess4"/>
    <dgm:cxn modelId="{E50AC60B-87AA-4D75-B975-565D078F3906}" srcId="{2407D2EA-51C2-44AE-8A8C-F42692040F54}" destId="{209B048B-2639-402A-96A2-D6A7385CBCEE}" srcOrd="0" destOrd="0" parTransId="{FB47FFE2-ED75-44BD-B558-DA7C5AFF5DFC}" sibTransId="{895A4CDF-E91F-48C5-A276-F245D8E33DC3}"/>
    <dgm:cxn modelId="{A5A41E39-9CD9-476C-B95B-8DF740789BD5}" type="presOf" srcId="{85672F48-62B0-4536-B6AE-D87886DF2E1F}" destId="{8F951D5A-584E-4574-BFA1-24DB15A5F5BA}" srcOrd="0" destOrd="0" presId="urn:microsoft.com/office/officeart/2005/8/layout/hProcess4"/>
    <dgm:cxn modelId="{18057A4B-3392-4BB1-95D2-55773D9C9831}" type="presOf" srcId="{F905328C-E183-4FC9-918C-75621B04DFBB}" destId="{B150F36E-7F30-4417-ADC2-1FE9BD026A28}" srcOrd="0" destOrd="2" presId="urn:microsoft.com/office/officeart/2005/8/layout/hProcess4"/>
    <dgm:cxn modelId="{52D002F9-5977-4C69-91D7-653D57E1F2B3}" type="presOf" srcId="{38E23978-8B9F-467C-BE67-A7EE1CB1B6D6}" destId="{21CA9FC7-2CBF-4D79-9515-BEE8B32BE793}" srcOrd="0" destOrd="0" presId="urn:microsoft.com/office/officeart/2005/8/layout/hProcess4"/>
    <dgm:cxn modelId="{9B67CC06-B169-4D4D-AD50-BF255B6311A2}" type="presOf" srcId="{F91EAA07-7B65-430E-89B4-22F133C460ED}" destId="{2E6B264D-34F6-433C-A9A3-D080E6F4592A}" srcOrd="0" destOrd="1" presId="urn:microsoft.com/office/officeart/2005/8/layout/hProcess4"/>
    <dgm:cxn modelId="{6530CFC2-4AA2-401F-AF7D-2CD865BCDF05}" srcId="{209B048B-2639-402A-96A2-D6A7385CBCEE}" destId="{60E1C3C5-524E-462D-8752-FA861219A474}" srcOrd="0" destOrd="0" parTransId="{3747B9C5-9CCF-4BE4-9AE8-30912CE22B8E}" sibTransId="{412EA584-C1AF-4678-8917-FF63EF4C6C7B}"/>
    <dgm:cxn modelId="{F059B20E-7191-4096-9BC7-54008023523C}" type="presOf" srcId="{ADB0610D-0AAA-42DE-AEE0-290C652C5786}" destId="{4B37F66C-AEB6-4B04-A10F-91C3BDA6D8F7}" srcOrd="1" destOrd="0" presId="urn:microsoft.com/office/officeart/2005/8/layout/hProcess4"/>
    <dgm:cxn modelId="{739310D0-3C80-446C-A4E1-E100E9BBDF1E}" type="presOf" srcId="{FE97F92B-B6DD-4EC8-A93E-87825494F8B5}" destId="{31F1D87E-3EDA-4DEA-84E1-EA701D7D6906}" srcOrd="0" destOrd="0" presId="urn:microsoft.com/office/officeart/2005/8/layout/hProcess4"/>
    <dgm:cxn modelId="{134248C2-BF30-4D88-91E0-D137788CC8DA}" type="presOf" srcId="{60E1C3C5-524E-462D-8752-FA861219A474}" destId="{B150F36E-7F30-4417-ADC2-1FE9BD026A28}" srcOrd="0" destOrd="0" presId="urn:microsoft.com/office/officeart/2005/8/layout/hProcess4"/>
    <dgm:cxn modelId="{95E675B3-0542-4741-9DF0-5038E33F3530}" type="presParOf" srcId="{52DDF740-4980-4727-8BFA-7585E605CED2}" destId="{E6CDC75D-589B-4EE3-A39D-A96244D22E41}" srcOrd="0" destOrd="0" presId="urn:microsoft.com/office/officeart/2005/8/layout/hProcess4"/>
    <dgm:cxn modelId="{A4B8C42C-773A-40C5-AD25-DDF6704D79AF}" type="presParOf" srcId="{52DDF740-4980-4727-8BFA-7585E605CED2}" destId="{3904929D-F1A1-42E7-9038-911F112C8F58}" srcOrd="1" destOrd="0" presId="urn:microsoft.com/office/officeart/2005/8/layout/hProcess4"/>
    <dgm:cxn modelId="{69A2D100-453E-4D15-B8A8-29886F409ADA}" type="presParOf" srcId="{52DDF740-4980-4727-8BFA-7585E605CED2}" destId="{8C2E8E62-8944-475F-B446-E05E20268AAC}" srcOrd="2" destOrd="0" presId="urn:microsoft.com/office/officeart/2005/8/layout/hProcess4"/>
    <dgm:cxn modelId="{955A594D-EBB8-42F8-A7F3-313ED28F8A61}" type="presParOf" srcId="{8C2E8E62-8944-475F-B446-E05E20268AAC}" destId="{A4346605-02B6-4892-9484-03F0E17D56F4}" srcOrd="0" destOrd="0" presId="urn:microsoft.com/office/officeart/2005/8/layout/hProcess4"/>
    <dgm:cxn modelId="{35236204-129E-4829-80B9-733B179152B4}" type="presParOf" srcId="{A4346605-02B6-4892-9484-03F0E17D56F4}" destId="{94EFB24A-953F-4B7D-996C-C2357BB21A54}" srcOrd="0" destOrd="0" presId="urn:microsoft.com/office/officeart/2005/8/layout/hProcess4"/>
    <dgm:cxn modelId="{65EDEA3A-433A-4763-AFC1-92DA4A8AC7BA}" type="presParOf" srcId="{A4346605-02B6-4892-9484-03F0E17D56F4}" destId="{B150F36E-7F30-4417-ADC2-1FE9BD026A28}" srcOrd="1" destOrd="0" presId="urn:microsoft.com/office/officeart/2005/8/layout/hProcess4"/>
    <dgm:cxn modelId="{0C48DA9B-CD64-4540-AB6E-658E87F7E72D}" type="presParOf" srcId="{A4346605-02B6-4892-9484-03F0E17D56F4}" destId="{3BC2490F-C5E3-4E76-9910-C8667E46C07D}" srcOrd="2" destOrd="0" presId="urn:microsoft.com/office/officeart/2005/8/layout/hProcess4"/>
    <dgm:cxn modelId="{FD6B655A-6290-4B09-A50E-B49ED7F90A0C}" type="presParOf" srcId="{A4346605-02B6-4892-9484-03F0E17D56F4}" destId="{89AAF2CF-6FB8-4A93-808A-28FA76229AC9}" srcOrd="3" destOrd="0" presId="urn:microsoft.com/office/officeart/2005/8/layout/hProcess4"/>
    <dgm:cxn modelId="{D9E57C9D-FA4B-46BF-979E-846B5187ADE7}" type="presParOf" srcId="{A4346605-02B6-4892-9484-03F0E17D56F4}" destId="{FCE0FDF1-04AE-46A4-83A8-840E83D75A22}" srcOrd="4" destOrd="0" presId="urn:microsoft.com/office/officeart/2005/8/layout/hProcess4"/>
    <dgm:cxn modelId="{F44499CE-8D18-4629-BE04-021BDA1D3F32}" type="presParOf" srcId="{8C2E8E62-8944-475F-B446-E05E20268AAC}" destId="{10503332-ED19-4644-9CC2-F846FCC1718B}" srcOrd="1" destOrd="0" presId="urn:microsoft.com/office/officeart/2005/8/layout/hProcess4"/>
    <dgm:cxn modelId="{CEB65F30-ED83-4AA3-9369-03E53C7C74E5}" type="presParOf" srcId="{8C2E8E62-8944-475F-B446-E05E20268AAC}" destId="{319ECA41-3BA8-4DE7-9B5E-29C903100F0E}" srcOrd="2" destOrd="0" presId="urn:microsoft.com/office/officeart/2005/8/layout/hProcess4"/>
    <dgm:cxn modelId="{9E0DBD05-8EE6-41A6-A375-49B41C563321}" type="presParOf" srcId="{319ECA41-3BA8-4DE7-9B5E-29C903100F0E}" destId="{55DB5464-EBAD-4F00-A897-590C6FEFD00D}" srcOrd="0" destOrd="0" presId="urn:microsoft.com/office/officeart/2005/8/layout/hProcess4"/>
    <dgm:cxn modelId="{62800B4A-9E3B-4EFE-8BBE-AFF032FFE9E3}" type="presParOf" srcId="{319ECA41-3BA8-4DE7-9B5E-29C903100F0E}" destId="{2E6B264D-34F6-433C-A9A3-D080E6F4592A}" srcOrd="1" destOrd="0" presId="urn:microsoft.com/office/officeart/2005/8/layout/hProcess4"/>
    <dgm:cxn modelId="{37502039-9950-4493-A15D-8A60B587D77F}" type="presParOf" srcId="{319ECA41-3BA8-4DE7-9B5E-29C903100F0E}" destId="{4B37F66C-AEB6-4B04-A10F-91C3BDA6D8F7}" srcOrd="2" destOrd="0" presId="urn:microsoft.com/office/officeart/2005/8/layout/hProcess4"/>
    <dgm:cxn modelId="{4242DE5D-AFA7-47E4-A801-763F0016C648}" type="presParOf" srcId="{319ECA41-3BA8-4DE7-9B5E-29C903100F0E}" destId="{21CA9FC7-2CBF-4D79-9515-BEE8B32BE793}" srcOrd="3" destOrd="0" presId="urn:microsoft.com/office/officeart/2005/8/layout/hProcess4"/>
    <dgm:cxn modelId="{0749792D-0DE4-4652-A84B-E9512A0080E1}" type="presParOf" srcId="{319ECA41-3BA8-4DE7-9B5E-29C903100F0E}" destId="{F77C7429-E0AE-4AD7-9C95-BB8474080421}" srcOrd="4" destOrd="0" presId="urn:microsoft.com/office/officeart/2005/8/layout/hProcess4"/>
    <dgm:cxn modelId="{AD394EC8-9B73-4037-8E07-23030E698491}" type="presParOf" srcId="{8C2E8E62-8944-475F-B446-E05E20268AAC}" destId="{8F951D5A-584E-4574-BFA1-24DB15A5F5BA}" srcOrd="3" destOrd="0" presId="urn:microsoft.com/office/officeart/2005/8/layout/hProcess4"/>
    <dgm:cxn modelId="{631E3CE3-4FE5-4DF1-9326-C9BCBC139D31}" type="presParOf" srcId="{8C2E8E62-8944-475F-B446-E05E20268AAC}" destId="{C23B3DA9-BB72-4AF2-9CEE-EA8FB03D9CE8}" srcOrd="4" destOrd="0" presId="urn:microsoft.com/office/officeart/2005/8/layout/hProcess4"/>
    <dgm:cxn modelId="{641B8F41-AEC0-469E-A386-D69D73FAD31C}" type="presParOf" srcId="{C23B3DA9-BB72-4AF2-9CEE-EA8FB03D9CE8}" destId="{EEA37B68-7A45-4CAE-B46E-B129BB9E9406}" srcOrd="0" destOrd="0" presId="urn:microsoft.com/office/officeart/2005/8/layout/hProcess4"/>
    <dgm:cxn modelId="{5ABA6AC6-991E-4E43-9317-D9BA3BF740BB}" type="presParOf" srcId="{C23B3DA9-BB72-4AF2-9CEE-EA8FB03D9CE8}" destId="{2F4727C8-20B4-474A-B8CB-D13FE55AC77B}" srcOrd="1" destOrd="0" presId="urn:microsoft.com/office/officeart/2005/8/layout/hProcess4"/>
    <dgm:cxn modelId="{27E331C3-212D-49B5-84B9-A70381D984D0}" type="presParOf" srcId="{C23B3DA9-BB72-4AF2-9CEE-EA8FB03D9CE8}" destId="{A8A20F75-D452-4FB2-AECB-A75D406DD791}" srcOrd="2" destOrd="0" presId="urn:microsoft.com/office/officeart/2005/8/layout/hProcess4"/>
    <dgm:cxn modelId="{B4D9209C-F6C1-415C-975C-E98470A0B8EF}" type="presParOf" srcId="{C23B3DA9-BB72-4AF2-9CEE-EA8FB03D9CE8}" destId="{31F1D87E-3EDA-4DEA-84E1-EA701D7D6906}" srcOrd="3" destOrd="0" presId="urn:microsoft.com/office/officeart/2005/8/layout/hProcess4"/>
    <dgm:cxn modelId="{94DD7E59-FE5C-48F0-B5A3-9DCEF243C2B1}" type="presParOf" srcId="{C23B3DA9-BB72-4AF2-9CEE-EA8FB03D9CE8}" destId="{DE7CA1B2-25C4-43FC-A3B4-0AEE910E357B}" srcOrd="4" destOrd="0" presId="urn:microsoft.com/office/officeart/2005/8/layout/hProcess4"/>
    <dgm:cxn modelId="{5913D097-B16A-48E6-9AD6-B20A118BA670}" type="presParOf" srcId="{8C2E8E62-8944-475F-B446-E05E20268AAC}" destId="{B7CDF8B5-1E66-4ECF-A57D-422F958E80F1}" srcOrd="5" destOrd="0" presId="urn:microsoft.com/office/officeart/2005/8/layout/hProcess4"/>
    <dgm:cxn modelId="{6B8CD5C4-097D-4B7C-9EA9-1D11BA74AC11}" type="presParOf" srcId="{8C2E8E62-8944-475F-B446-E05E20268AAC}" destId="{877F7BE6-671A-4AA9-B8FC-D07E0067C582}" srcOrd="6" destOrd="0" presId="urn:microsoft.com/office/officeart/2005/8/layout/hProcess4"/>
    <dgm:cxn modelId="{F1FD2BB4-36E0-42E7-B330-BC5675E9B047}" type="presParOf" srcId="{877F7BE6-671A-4AA9-B8FC-D07E0067C582}" destId="{46B78B14-3134-4171-9A44-993C216E0EB7}" srcOrd="0" destOrd="0" presId="urn:microsoft.com/office/officeart/2005/8/layout/hProcess4"/>
    <dgm:cxn modelId="{AA7DDDCF-8D97-486D-A13E-BAD8D87288AE}" type="presParOf" srcId="{877F7BE6-671A-4AA9-B8FC-D07E0067C582}" destId="{7E56CE2A-147B-43DD-80EF-B1CBF4980253}" srcOrd="1" destOrd="0" presId="urn:microsoft.com/office/officeart/2005/8/layout/hProcess4"/>
    <dgm:cxn modelId="{8F7935C7-951E-4B06-842E-52ECCDB71E43}" type="presParOf" srcId="{877F7BE6-671A-4AA9-B8FC-D07E0067C582}" destId="{45FFD086-A6EA-4D28-9157-06BE33B045EE}" srcOrd="2" destOrd="0" presId="urn:microsoft.com/office/officeart/2005/8/layout/hProcess4"/>
    <dgm:cxn modelId="{C0C110A5-4C19-4E43-9C21-3327292A9F93}" type="presParOf" srcId="{877F7BE6-671A-4AA9-B8FC-D07E0067C582}" destId="{F5F5C386-25B5-4068-9A55-24746D2BB1CE}" srcOrd="3" destOrd="0" presId="urn:microsoft.com/office/officeart/2005/8/layout/hProcess4"/>
    <dgm:cxn modelId="{913C2017-FB8B-456F-A435-CBBF187A1A02}" type="presParOf" srcId="{877F7BE6-671A-4AA9-B8FC-D07E0067C582}" destId="{63E765BC-42E8-4CB9-B7BF-7CBD60AFF65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918D0B-A37F-4DA9-9710-A2CFB4B5261E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CA855037-2F38-40B0-9C41-8A6265402C40}">
      <dgm:prSet phldrT="[Text]"/>
      <dgm:spPr/>
      <dgm:t>
        <a:bodyPr/>
        <a:lstStyle/>
        <a:p>
          <a:pPr algn="l"/>
          <a:r>
            <a:rPr lang="en-GB" dirty="0" smtClean="0"/>
            <a:t>-Motion sensors and activity sensors</a:t>
          </a:r>
        </a:p>
        <a:p>
          <a:pPr algn="l"/>
          <a:r>
            <a:rPr lang="en-GB" dirty="0" smtClean="0"/>
            <a:t>-Chart information is well presented.</a:t>
          </a:r>
          <a:endParaRPr lang="en-GB" dirty="0"/>
        </a:p>
      </dgm:t>
    </dgm:pt>
    <dgm:pt modelId="{D151D17C-5981-47A8-92F1-A36B298E2F00}" type="parTrans" cxnId="{68B18E7A-5F7A-4FA4-943F-09FA888DF6CB}">
      <dgm:prSet/>
      <dgm:spPr/>
      <dgm:t>
        <a:bodyPr/>
        <a:lstStyle/>
        <a:p>
          <a:endParaRPr lang="en-GB"/>
        </a:p>
      </dgm:t>
    </dgm:pt>
    <dgm:pt modelId="{157B9B42-DD20-45C5-A9F1-BEAF51640C90}" type="sibTrans" cxnId="{68B18E7A-5F7A-4FA4-943F-09FA888DF6CB}">
      <dgm:prSet/>
      <dgm:spPr/>
      <dgm:t>
        <a:bodyPr/>
        <a:lstStyle/>
        <a:p>
          <a:endParaRPr lang="en-GB"/>
        </a:p>
      </dgm:t>
    </dgm:pt>
    <dgm:pt modelId="{CDBCD713-62E3-403D-98CB-C5A39C96F99C}">
      <dgm:prSet phldrT="[Text]"/>
      <dgm:spPr/>
      <dgm:t>
        <a:bodyPr/>
        <a:lstStyle/>
        <a:p>
          <a:pPr algn="l"/>
          <a:r>
            <a:rPr lang="en-GB" dirty="0" smtClean="0"/>
            <a:t>Canary System</a:t>
          </a:r>
        </a:p>
        <a:p>
          <a:pPr algn="l"/>
          <a:r>
            <a:rPr lang="en-GB" dirty="0" smtClean="0"/>
            <a:t>-Hub, movement sensors and visitors card.</a:t>
          </a:r>
        </a:p>
        <a:p>
          <a:pPr algn="l"/>
          <a:r>
            <a:rPr lang="en-GB" dirty="0" smtClean="0"/>
            <a:t>-Records light level and temperature.</a:t>
          </a:r>
        </a:p>
        <a:p>
          <a:pPr algn="l"/>
          <a:r>
            <a:rPr lang="en-GB" dirty="0" smtClean="0"/>
            <a:t>-Charts easy to read and in colour.</a:t>
          </a:r>
          <a:endParaRPr lang="en-GB" dirty="0"/>
        </a:p>
      </dgm:t>
    </dgm:pt>
    <dgm:pt modelId="{3347A492-502D-438B-A641-A86A4E521EDA}" type="parTrans" cxnId="{5B17EB55-8CA5-4D1C-B087-BD1CBAF8B404}">
      <dgm:prSet/>
      <dgm:spPr/>
      <dgm:t>
        <a:bodyPr/>
        <a:lstStyle/>
        <a:p>
          <a:endParaRPr lang="en-GB"/>
        </a:p>
      </dgm:t>
    </dgm:pt>
    <dgm:pt modelId="{D09B08D4-A088-4D6F-BF37-BBF02E1B02FA}" type="sibTrans" cxnId="{5B17EB55-8CA5-4D1C-B087-BD1CBAF8B404}">
      <dgm:prSet/>
      <dgm:spPr/>
      <dgm:t>
        <a:bodyPr/>
        <a:lstStyle/>
        <a:p>
          <a:endParaRPr lang="en-GB"/>
        </a:p>
      </dgm:t>
    </dgm:pt>
    <dgm:pt modelId="{C49393BD-CA0A-4BF2-83EA-62E27A457A5D}">
      <dgm:prSet phldrT="[Text]"/>
      <dgm:spPr/>
      <dgm:t>
        <a:bodyPr/>
        <a:lstStyle/>
        <a:p>
          <a:pPr algn="l"/>
          <a:r>
            <a:rPr lang="en-GB" dirty="0" smtClean="0">
              <a:latin typeface="+mj-lt"/>
            </a:rPr>
            <a:t>I Care</a:t>
          </a:r>
        </a:p>
        <a:p>
          <a:pPr algn="l"/>
          <a:r>
            <a:rPr lang="en-GB" dirty="0" smtClean="0">
              <a:latin typeface="+mj-lt"/>
            </a:rPr>
            <a:t>-Sim card, no land line required</a:t>
          </a:r>
        </a:p>
        <a:p>
          <a:pPr algn="l"/>
          <a:r>
            <a:rPr lang="en-GB" dirty="0" smtClean="0">
              <a:latin typeface="+mj-lt"/>
            </a:rPr>
            <a:t>-Motion sensors and activity sensors</a:t>
          </a:r>
        </a:p>
        <a:p>
          <a:pPr algn="l"/>
          <a:r>
            <a:rPr lang="en-GB" dirty="0" smtClean="0">
              <a:latin typeface="+mj-lt"/>
            </a:rPr>
            <a:t>-Chart information is complex, gives a lot of detail, through different steps.</a:t>
          </a:r>
        </a:p>
        <a:p>
          <a:pPr algn="l"/>
          <a:r>
            <a:rPr lang="en-GB" dirty="0" smtClean="0">
              <a:latin typeface="+mj-lt"/>
            </a:rPr>
            <a:t>-MECS alarm with add on </a:t>
          </a:r>
          <a:r>
            <a:rPr lang="en-GB" dirty="0" err="1" smtClean="0">
              <a:latin typeface="+mj-lt"/>
            </a:rPr>
            <a:t>Tynetec</a:t>
          </a:r>
          <a:r>
            <a:rPr lang="en-GB" dirty="0" smtClean="0">
              <a:latin typeface="+mj-lt"/>
            </a:rPr>
            <a:t> equipment.</a:t>
          </a:r>
          <a:endParaRPr lang="en-GB" dirty="0"/>
        </a:p>
      </dgm:t>
    </dgm:pt>
    <dgm:pt modelId="{85DBADA5-EDDD-48B1-B127-C6A81537330E}" type="parTrans" cxnId="{267949A0-7934-4AEF-8538-55167C5FD31F}">
      <dgm:prSet/>
      <dgm:spPr/>
      <dgm:t>
        <a:bodyPr/>
        <a:lstStyle/>
        <a:p>
          <a:endParaRPr lang="en-GB"/>
        </a:p>
      </dgm:t>
    </dgm:pt>
    <dgm:pt modelId="{6A145EA8-5B3B-47EC-A045-A6157F8FDFB8}" type="sibTrans" cxnId="{267949A0-7934-4AEF-8538-55167C5FD31F}">
      <dgm:prSet/>
      <dgm:spPr/>
      <dgm:t>
        <a:bodyPr/>
        <a:lstStyle/>
        <a:p>
          <a:endParaRPr lang="en-GB"/>
        </a:p>
      </dgm:t>
    </dgm:pt>
    <dgm:pt modelId="{519BAB56-461F-4C68-93E0-490CCDC85723}" type="pres">
      <dgm:prSet presAssocID="{16918D0B-A37F-4DA9-9710-A2CFB4B5261E}" presName="Name0" presStyleCnt="0">
        <dgm:presLayoutVars>
          <dgm:dir/>
          <dgm:resizeHandles val="exact"/>
        </dgm:presLayoutVars>
      </dgm:prSet>
      <dgm:spPr/>
    </dgm:pt>
    <dgm:pt modelId="{9BB0A0DA-5EF2-4F0C-A10B-D2B65E78132C}" type="pres">
      <dgm:prSet presAssocID="{16918D0B-A37F-4DA9-9710-A2CFB4B5261E}" presName="bkgdShp" presStyleLbl="alignAccFollowNode1" presStyleIdx="0" presStyleCnt="1" custLinFactNeighborX="-1172" custLinFactNeighborY="-26495"/>
      <dgm:spPr/>
    </dgm:pt>
    <dgm:pt modelId="{AB3B1414-ECF4-44B7-88FE-AF583ADE5132}" type="pres">
      <dgm:prSet presAssocID="{16918D0B-A37F-4DA9-9710-A2CFB4B5261E}" presName="linComp" presStyleCnt="0"/>
      <dgm:spPr/>
    </dgm:pt>
    <dgm:pt modelId="{98BE864A-34DD-4B12-B091-FBE9013D71B3}" type="pres">
      <dgm:prSet presAssocID="{CA855037-2F38-40B0-9C41-8A6265402C40}" presName="compNode" presStyleCnt="0"/>
      <dgm:spPr/>
    </dgm:pt>
    <dgm:pt modelId="{5F2FEDBA-723E-4B97-B4D0-208E35887631}" type="pres">
      <dgm:prSet presAssocID="{CA855037-2F38-40B0-9C41-8A6265402C4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7A6950-EF08-476F-A6F2-12B6A685F10E}" type="pres">
      <dgm:prSet presAssocID="{CA855037-2F38-40B0-9C41-8A6265402C40}" presName="invisiNode" presStyleLbl="node1" presStyleIdx="0" presStyleCnt="3"/>
      <dgm:spPr/>
    </dgm:pt>
    <dgm:pt modelId="{4DB9A861-4DA2-48AE-BF47-C10A080E9CC4}" type="pres">
      <dgm:prSet presAssocID="{CA855037-2F38-40B0-9C41-8A6265402C40}" presName="imagNode" presStyleLbl="fgImgPlace1" presStyleIdx="0" presStyleCnt="3" custLinFactNeighborX="-4578" custLinFactNeighborY="27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3600646-636F-44E0-89B1-E075D9FAF6E6}" type="pres">
      <dgm:prSet presAssocID="{157B9B42-DD20-45C5-A9F1-BEAF51640C90}" presName="sibTrans" presStyleLbl="sibTrans2D1" presStyleIdx="0" presStyleCnt="0"/>
      <dgm:spPr/>
      <dgm:t>
        <a:bodyPr/>
        <a:lstStyle/>
        <a:p>
          <a:endParaRPr lang="en-GB"/>
        </a:p>
      </dgm:t>
    </dgm:pt>
    <dgm:pt modelId="{B006EF12-AE14-46D7-8BB8-6F4FA4712096}" type="pres">
      <dgm:prSet presAssocID="{CDBCD713-62E3-403D-98CB-C5A39C96F99C}" presName="compNode" presStyleCnt="0"/>
      <dgm:spPr/>
    </dgm:pt>
    <dgm:pt modelId="{15556C5B-9C4F-42FD-95C5-70AEBC86E097}" type="pres">
      <dgm:prSet presAssocID="{CDBCD713-62E3-403D-98CB-C5A39C96F99C}" presName="node" presStyleLbl="node1" presStyleIdx="1" presStyleCnt="3" custLinFactNeighborX="998" custLinFactNeighborY="-74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D79173-5B2A-4E62-9CB8-F60B783DBDAA}" type="pres">
      <dgm:prSet presAssocID="{CDBCD713-62E3-403D-98CB-C5A39C96F99C}" presName="invisiNode" presStyleLbl="node1" presStyleIdx="1" presStyleCnt="3"/>
      <dgm:spPr/>
    </dgm:pt>
    <dgm:pt modelId="{E29C3524-F9A3-409C-9F94-8E8BCB9B371C}" type="pres">
      <dgm:prSet presAssocID="{CDBCD713-62E3-403D-98CB-C5A39C96F99C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AF7475F-F93E-4959-83C0-AFF8D53C2400}" type="pres">
      <dgm:prSet presAssocID="{D09B08D4-A088-4D6F-BF37-BBF02E1B02FA}" presName="sibTrans" presStyleLbl="sibTrans2D1" presStyleIdx="0" presStyleCnt="0"/>
      <dgm:spPr/>
      <dgm:t>
        <a:bodyPr/>
        <a:lstStyle/>
        <a:p>
          <a:endParaRPr lang="en-GB"/>
        </a:p>
      </dgm:t>
    </dgm:pt>
    <dgm:pt modelId="{AE375710-0332-46E2-AD2E-C7F917C8623B}" type="pres">
      <dgm:prSet presAssocID="{C49393BD-CA0A-4BF2-83EA-62E27A457A5D}" presName="compNode" presStyleCnt="0"/>
      <dgm:spPr/>
    </dgm:pt>
    <dgm:pt modelId="{321E6780-44A9-40CF-8BA9-A636EB8040A9}" type="pres">
      <dgm:prSet presAssocID="{C49393BD-CA0A-4BF2-83EA-62E27A457A5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9F3B82-5C87-4B84-A62C-48EA1B93F8E2}" type="pres">
      <dgm:prSet presAssocID="{C49393BD-CA0A-4BF2-83EA-62E27A457A5D}" presName="invisiNode" presStyleLbl="node1" presStyleIdx="2" presStyleCnt="3"/>
      <dgm:spPr/>
    </dgm:pt>
    <dgm:pt modelId="{28E6D13E-9C0C-4467-9944-26CD1D35C96B}" type="pres">
      <dgm:prSet presAssocID="{C49393BD-CA0A-4BF2-83EA-62E27A457A5D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C4DDCF9B-A403-40DE-9339-72B645C7B9FF}" type="presOf" srcId="{CDBCD713-62E3-403D-98CB-C5A39C96F99C}" destId="{15556C5B-9C4F-42FD-95C5-70AEBC86E097}" srcOrd="0" destOrd="0" presId="urn:microsoft.com/office/officeart/2005/8/layout/pList2"/>
    <dgm:cxn modelId="{5F778A87-63B7-464A-A126-DC00E0BAA958}" type="presOf" srcId="{16918D0B-A37F-4DA9-9710-A2CFB4B5261E}" destId="{519BAB56-461F-4C68-93E0-490CCDC85723}" srcOrd="0" destOrd="0" presId="urn:microsoft.com/office/officeart/2005/8/layout/pList2"/>
    <dgm:cxn modelId="{14494D48-D531-4B0F-82E4-A6C2B6B47EB9}" type="presOf" srcId="{D09B08D4-A088-4D6F-BF37-BBF02E1B02FA}" destId="{BAF7475F-F93E-4959-83C0-AFF8D53C2400}" srcOrd="0" destOrd="0" presId="urn:microsoft.com/office/officeart/2005/8/layout/pList2"/>
    <dgm:cxn modelId="{DB33D482-7231-4E9D-B5BB-513E90FE42BC}" type="presOf" srcId="{CA855037-2F38-40B0-9C41-8A6265402C40}" destId="{5F2FEDBA-723E-4B97-B4D0-208E35887631}" srcOrd="0" destOrd="0" presId="urn:microsoft.com/office/officeart/2005/8/layout/pList2"/>
    <dgm:cxn modelId="{5B17EB55-8CA5-4D1C-B087-BD1CBAF8B404}" srcId="{16918D0B-A37F-4DA9-9710-A2CFB4B5261E}" destId="{CDBCD713-62E3-403D-98CB-C5A39C96F99C}" srcOrd="1" destOrd="0" parTransId="{3347A492-502D-438B-A641-A86A4E521EDA}" sibTransId="{D09B08D4-A088-4D6F-BF37-BBF02E1B02FA}"/>
    <dgm:cxn modelId="{68B18E7A-5F7A-4FA4-943F-09FA888DF6CB}" srcId="{16918D0B-A37F-4DA9-9710-A2CFB4B5261E}" destId="{CA855037-2F38-40B0-9C41-8A6265402C40}" srcOrd="0" destOrd="0" parTransId="{D151D17C-5981-47A8-92F1-A36B298E2F00}" sibTransId="{157B9B42-DD20-45C5-A9F1-BEAF51640C90}"/>
    <dgm:cxn modelId="{ACDA6956-16D4-4A91-A139-58EAE442EE28}" type="presOf" srcId="{C49393BD-CA0A-4BF2-83EA-62E27A457A5D}" destId="{321E6780-44A9-40CF-8BA9-A636EB8040A9}" srcOrd="0" destOrd="0" presId="urn:microsoft.com/office/officeart/2005/8/layout/pList2"/>
    <dgm:cxn modelId="{267949A0-7934-4AEF-8538-55167C5FD31F}" srcId="{16918D0B-A37F-4DA9-9710-A2CFB4B5261E}" destId="{C49393BD-CA0A-4BF2-83EA-62E27A457A5D}" srcOrd="2" destOrd="0" parTransId="{85DBADA5-EDDD-48B1-B127-C6A81537330E}" sibTransId="{6A145EA8-5B3B-47EC-A045-A6157F8FDFB8}"/>
    <dgm:cxn modelId="{7F57BE0A-0504-4AED-B85C-80E93AD81A5B}" type="presOf" srcId="{157B9B42-DD20-45C5-A9F1-BEAF51640C90}" destId="{B3600646-636F-44E0-89B1-E075D9FAF6E6}" srcOrd="0" destOrd="0" presId="urn:microsoft.com/office/officeart/2005/8/layout/pList2"/>
    <dgm:cxn modelId="{A3D4D5FA-C620-45D6-9DA6-C615F0A3A288}" type="presParOf" srcId="{519BAB56-461F-4C68-93E0-490CCDC85723}" destId="{9BB0A0DA-5EF2-4F0C-A10B-D2B65E78132C}" srcOrd="0" destOrd="0" presId="urn:microsoft.com/office/officeart/2005/8/layout/pList2"/>
    <dgm:cxn modelId="{23B6F1A1-7837-4088-AF23-576F0DB62680}" type="presParOf" srcId="{519BAB56-461F-4C68-93E0-490CCDC85723}" destId="{AB3B1414-ECF4-44B7-88FE-AF583ADE5132}" srcOrd="1" destOrd="0" presId="urn:microsoft.com/office/officeart/2005/8/layout/pList2"/>
    <dgm:cxn modelId="{EDEA2F92-1B75-4591-A617-5421A513D2C0}" type="presParOf" srcId="{AB3B1414-ECF4-44B7-88FE-AF583ADE5132}" destId="{98BE864A-34DD-4B12-B091-FBE9013D71B3}" srcOrd="0" destOrd="0" presId="urn:microsoft.com/office/officeart/2005/8/layout/pList2"/>
    <dgm:cxn modelId="{B05392E5-C7A9-402A-8ECD-6A2387FEF403}" type="presParOf" srcId="{98BE864A-34DD-4B12-B091-FBE9013D71B3}" destId="{5F2FEDBA-723E-4B97-B4D0-208E35887631}" srcOrd="0" destOrd="0" presId="urn:microsoft.com/office/officeart/2005/8/layout/pList2"/>
    <dgm:cxn modelId="{55785A09-6D1E-4ACF-84F6-7B8B178B0833}" type="presParOf" srcId="{98BE864A-34DD-4B12-B091-FBE9013D71B3}" destId="{487A6950-EF08-476F-A6F2-12B6A685F10E}" srcOrd="1" destOrd="0" presId="urn:microsoft.com/office/officeart/2005/8/layout/pList2"/>
    <dgm:cxn modelId="{04D78C43-57BE-4D25-8F2D-D8ACEC9CFAA1}" type="presParOf" srcId="{98BE864A-34DD-4B12-B091-FBE9013D71B3}" destId="{4DB9A861-4DA2-48AE-BF47-C10A080E9CC4}" srcOrd="2" destOrd="0" presId="urn:microsoft.com/office/officeart/2005/8/layout/pList2"/>
    <dgm:cxn modelId="{67E33AF7-8B64-4286-AC62-FCFBBCA21339}" type="presParOf" srcId="{AB3B1414-ECF4-44B7-88FE-AF583ADE5132}" destId="{B3600646-636F-44E0-89B1-E075D9FAF6E6}" srcOrd="1" destOrd="0" presId="urn:microsoft.com/office/officeart/2005/8/layout/pList2"/>
    <dgm:cxn modelId="{2CB8F6B0-13D5-4EFE-85AA-7FB0FA7A6A29}" type="presParOf" srcId="{AB3B1414-ECF4-44B7-88FE-AF583ADE5132}" destId="{B006EF12-AE14-46D7-8BB8-6F4FA4712096}" srcOrd="2" destOrd="0" presId="urn:microsoft.com/office/officeart/2005/8/layout/pList2"/>
    <dgm:cxn modelId="{EBF2DF6D-7C9C-4D7F-8E61-8AAB3421249C}" type="presParOf" srcId="{B006EF12-AE14-46D7-8BB8-6F4FA4712096}" destId="{15556C5B-9C4F-42FD-95C5-70AEBC86E097}" srcOrd="0" destOrd="0" presId="urn:microsoft.com/office/officeart/2005/8/layout/pList2"/>
    <dgm:cxn modelId="{864E63CF-4AA9-4A36-B618-F1AB30C30FD2}" type="presParOf" srcId="{B006EF12-AE14-46D7-8BB8-6F4FA4712096}" destId="{F5D79173-5B2A-4E62-9CB8-F60B783DBDAA}" srcOrd="1" destOrd="0" presId="urn:microsoft.com/office/officeart/2005/8/layout/pList2"/>
    <dgm:cxn modelId="{AFE8E768-654A-4D4E-AFF5-A77428064F67}" type="presParOf" srcId="{B006EF12-AE14-46D7-8BB8-6F4FA4712096}" destId="{E29C3524-F9A3-409C-9F94-8E8BCB9B371C}" srcOrd="2" destOrd="0" presId="urn:microsoft.com/office/officeart/2005/8/layout/pList2"/>
    <dgm:cxn modelId="{42E6F3A9-9D66-485E-AD43-ECA9A0E5CE19}" type="presParOf" srcId="{AB3B1414-ECF4-44B7-88FE-AF583ADE5132}" destId="{BAF7475F-F93E-4959-83C0-AFF8D53C2400}" srcOrd="3" destOrd="0" presId="urn:microsoft.com/office/officeart/2005/8/layout/pList2"/>
    <dgm:cxn modelId="{D9AF204E-0B42-4870-B947-99F9ED219273}" type="presParOf" srcId="{AB3B1414-ECF4-44B7-88FE-AF583ADE5132}" destId="{AE375710-0332-46E2-AD2E-C7F917C8623B}" srcOrd="4" destOrd="0" presId="urn:microsoft.com/office/officeart/2005/8/layout/pList2"/>
    <dgm:cxn modelId="{09708B8D-F788-4939-9DB3-06C79C1EEC33}" type="presParOf" srcId="{AE375710-0332-46E2-AD2E-C7F917C8623B}" destId="{321E6780-44A9-40CF-8BA9-A636EB8040A9}" srcOrd="0" destOrd="0" presId="urn:microsoft.com/office/officeart/2005/8/layout/pList2"/>
    <dgm:cxn modelId="{222087D2-754F-4883-9EC6-77E368929F63}" type="presParOf" srcId="{AE375710-0332-46E2-AD2E-C7F917C8623B}" destId="{5A9F3B82-5C87-4B84-A62C-48EA1B93F8E2}" srcOrd="1" destOrd="0" presId="urn:microsoft.com/office/officeart/2005/8/layout/pList2"/>
    <dgm:cxn modelId="{CC4B65D7-9821-4828-A975-3E2667BF3D37}" type="presParOf" srcId="{AE375710-0332-46E2-AD2E-C7F917C8623B}" destId="{28E6D13E-9C0C-4467-9944-26CD1D35C96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329894-B3B2-4232-B36C-80A57634F119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47D5B2A5-E7F2-4440-873F-E4474913F644}">
      <dgm:prSet phldrT="[Text]"/>
      <dgm:spPr/>
      <dgm:t>
        <a:bodyPr/>
        <a:lstStyle/>
        <a:p>
          <a:r>
            <a:rPr lang="en-GB" dirty="0" smtClean="0"/>
            <a:t>New package of care and technology in place and continue with monitoring.</a:t>
          </a:r>
          <a:endParaRPr lang="en-GB" dirty="0"/>
        </a:p>
      </dgm:t>
    </dgm:pt>
    <dgm:pt modelId="{4341DD66-7085-4604-BAD5-728DE40C984F}" type="parTrans" cxnId="{264D5149-F4CD-42A9-941F-CB2DB56422CF}">
      <dgm:prSet/>
      <dgm:spPr/>
      <dgm:t>
        <a:bodyPr/>
        <a:lstStyle/>
        <a:p>
          <a:endParaRPr lang="en-GB"/>
        </a:p>
      </dgm:t>
    </dgm:pt>
    <dgm:pt modelId="{5C821F12-493E-4370-A285-323EBFAC5E5B}" type="sibTrans" cxnId="{264D5149-F4CD-42A9-941F-CB2DB56422CF}">
      <dgm:prSet/>
      <dgm:spPr/>
      <dgm:t>
        <a:bodyPr/>
        <a:lstStyle/>
        <a:p>
          <a:endParaRPr lang="en-GB"/>
        </a:p>
      </dgm:t>
    </dgm:pt>
    <dgm:pt modelId="{D26EC7CF-89FE-4E73-A81F-CFBB16C4C7FC}">
      <dgm:prSet phldrT="[Text]"/>
      <dgm:spPr/>
      <dgm:t>
        <a:bodyPr/>
        <a:lstStyle/>
        <a:p>
          <a:r>
            <a:rPr lang="en-GB" dirty="0" smtClean="0"/>
            <a:t>Reduced overnight care over a 4 week period</a:t>
          </a:r>
          <a:endParaRPr lang="en-GB" dirty="0"/>
        </a:p>
      </dgm:t>
    </dgm:pt>
    <dgm:pt modelId="{1E4500EB-CDC3-47D6-A3F8-A3852B5CFDDE}" type="parTrans" cxnId="{CF16AC55-8AE9-4371-9574-2ED7EB8C5780}">
      <dgm:prSet/>
      <dgm:spPr/>
      <dgm:t>
        <a:bodyPr/>
        <a:lstStyle/>
        <a:p>
          <a:endParaRPr lang="en-GB"/>
        </a:p>
      </dgm:t>
    </dgm:pt>
    <dgm:pt modelId="{A4D12F64-63D8-4938-BC49-121FE2EAE2B0}" type="sibTrans" cxnId="{CF16AC55-8AE9-4371-9574-2ED7EB8C5780}">
      <dgm:prSet/>
      <dgm:spPr/>
      <dgm:t>
        <a:bodyPr/>
        <a:lstStyle/>
        <a:p>
          <a:endParaRPr lang="en-GB"/>
        </a:p>
      </dgm:t>
    </dgm:pt>
    <dgm:pt modelId="{884DF7EB-D750-4DF5-928A-31B8CA17CA2F}">
      <dgm:prSet phldrT="[Text]"/>
      <dgm:spPr/>
      <dgm:t>
        <a:bodyPr/>
        <a:lstStyle/>
        <a:p>
          <a:endParaRPr lang="en-GB"/>
        </a:p>
      </dgm:t>
    </dgm:pt>
    <dgm:pt modelId="{2A9A511A-AD66-4057-938E-3D6F1A503A3E}" type="parTrans" cxnId="{4A2329DB-510E-4879-BBE9-FF937FD8DFBE}">
      <dgm:prSet/>
      <dgm:spPr/>
      <dgm:t>
        <a:bodyPr/>
        <a:lstStyle/>
        <a:p>
          <a:endParaRPr lang="en-GB"/>
        </a:p>
      </dgm:t>
    </dgm:pt>
    <dgm:pt modelId="{43340A3E-3B74-4BFC-9D93-0429437B5531}" type="sibTrans" cxnId="{4A2329DB-510E-4879-BBE9-FF937FD8DFBE}">
      <dgm:prSet/>
      <dgm:spPr/>
      <dgm:t>
        <a:bodyPr/>
        <a:lstStyle/>
        <a:p>
          <a:endParaRPr lang="en-GB"/>
        </a:p>
      </dgm:t>
    </dgm:pt>
    <dgm:pt modelId="{9A98A1A8-5F64-4458-80FE-20320404249B}">
      <dgm:prSet/>
      <dgm:spPr/>
      <dgm:t>
        <a:bodyPr/>
        <a:lstStyle/>
        <a:p>
          <a:endParaRPr lang="en-GB"/>
        </a:p>
      </dgm:t>
    </dgm:pt>
    <dgm:pt modelId="{1DDCA3AA-2526-4E08-BADE-DAC980A17F69}" type="parTrans" cxnId="{2C926544-C1C4-48CB-83E2-BEE3830AAFDD}">
      <dgm:prSet/>
      <dgm:spPr/>
      <dgm:t>
        <a:bodyPr/>
        <a:lstStyle/>
        <a:p>
          <a:endParaRPr lang="en-GB"/>
        </a:p>
      </dgm:t>
    </dgm:pt>
    <dgm:pt modelId="{6D35EBB8-D5D6-4B3D-842B-72DDFC5F94AC}" type="sibTrans" cxnId="{2C926544-C1C4-48CB-83E2-BEE3830AAFDD}">
      <dgm:prSet/>
      <dgm:spPr/>
      <dgm:t>
        <a:bodyPr/>
        <a:lstStyle/>
        <a:p>
          <a:endParaRPr lang="en-GB"/>
        </a:p>
      </dgm:t>
    </dgm:pt>
    <dgm:pt modelId="{622B6C0A-9C2B-44C2-8A9B-12CD0E02E62D}">
      <dgm:prSet phldrT="[Text]"/>
      <dgm:spPr/>
      <dgm:t>
        <a:bodyPr/>
        <a:lstStyle/>
        <a:p>
          <a:r>
            <a:rPr lang="en-GB" dirty="0" smtClean="0"/>
            <a:t> Gradual Reduction and ongoing monitoring.</a:t>
          </a:r>
          <a:endParaRPr lang="en-GB" dirty="0"/>
        </a:p>
      </dgm:t>
    </dgm:pt>
    <dgm:pt modelId="{83F461D7-1E99-4564-8CD9-C191CBF58DFF}" type="parTrans" cxnId="{3EDCB6BE-E833-401D-8C8B-DB9516100677}">
      <dgm:prSet/>
      <dgm:spPr/>
      <dgm:t>
        <a:bodyPr/>
        <a:lstStyle/>
        <a:p>
          <a:endParaRPr lang="en-GB"/>
        </a:p>
      </dgm:t>
    </dgm:pt>
    <dgm:pt modelId="{0DFD1084-D5E1-4A04-880B-78683A11BEC9}" type="sibTrans" cxnId="{3EDCB6BE-E833-401D-8C8B-DB9516100677}">
      <dgm:prSet/>
      <dgm:spPr/>
      <dgm:t>
        <a:bodyPr/>
        <a:lstStyle/>
        <a:p>
          <a:endParaRPr lang="en-GB"/>
        </a:p>
      </dgm:t>
    </dgm:pt>
    <dgm:pt modelId="{7D980B13-0A84-4718-A14A-46D710B277D8}">
      <dgm:prSet/>
      <dgm:spPr/>
      <dgm:t>
        <a:bodyPr/>
        <a:lstStyle/>
        <a:p>
          <a:endParaRPr lang="en-GB"/>
        </a:p>
      </dgm:t>
    </dgm:pt>
    <dgm:pt modelId="{502B7CA8-3847-4F74-B176-F6177B014125}" type="parTrans" cxnId="{CF535D91-1342-4E23-BC41-5ACB6EB27C1D}">
      <dgm:prSet/>
      <dgm:spPr/>
      <dgm:t>
        <a:bodyPr/>
        <a:lstStyle/>
        <a:p>
          <a:endParaRPr lang="en-GB"/>
        </a:p>
      </dgm:t>
    </dgm:pt>
    <dgm:pt modelId="{081754B7-C269-4713-9E00-5442D40C6C87}" type="sibTrans" cxnId="{CF535D91-1342-4E23-BC41-5ACB6EB27C1D}">
      <dgm:prSet/>
      <dgm:spPr/>
      <dgm:t>
        <a:bodyPr/>
        <a:lstStyle/>
        <a:p>
          <a:endParaRPr lang="en-GB"/>
        </a:p>
      </dgm:t>
    </dgm:pt>
    <dgm:pt modelId="{E71500FF-2ABE-49B9-B042-2F110F5059AA}" type="pres">
      <dgm:prSet presAssocID="{3D329894-B3B2-4232-B36C-80A57634F11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863B055-9B43-43F1-A4C5-AB8C01CDC420}" type="pres">
      <dgm:prSet presAssocID="{47D5B2A5-E7F2-4440-873F-E4474913F64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DDC8CA-C4EA-41A7-9C52-80EDA05DF183}" type="pres">
      <dgm:prSet presAssocID="{47D5B2A5-E7F2-4440-873F-E4474913F644}" presName="gear1srcNode" presStyleLbl="node1" presStyleIdx="0" presStyleCnt="3"/>
      <dgm:spPr/>
      <dgm:t>
        <a:bodyPr/>
        <a:lstStyle/>
        <a:p>
          <a:endParaRPr lang="en-GB"/>
        </a:p>
      </dgm:t>
    </dgm:pt>
    <dgm:pt modelId="{F4E82B34-8DC7-4FEF-B6DC-09EF55032865}" type="pres">
      <dgm:prSet presAssocID="{47D5B2A5-E7F2-4440-873F-E4474913F644}" presName="gear1dstNode" presStyleLbl="node1" presStyleIdx="0" presStyleCnt="3"/>
      <dgm:spPr/>
      <dgm:t>
        <a:bodyPr/>
        <a:lstStyle/>
        <a:p>
          <a:endParaRPr lang="en-GB"/>
        </a:p>
      </dgm:t>
    </dgm:pt>
    <dgm:pt modelId="{6231602C-BBD4-4753-8F78-64D967ABE47F}" type="pres">
      <dgm:prSet presAssocID="{622B6C0A-9C2B-44C2-8A9B-12CD0E02E62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3667A2-6480-4829-A488-E27E1D09D51F}" type="pres">
      <dgm:prSet presAssocID="{622B6C0A-9C2B-44C2-8A9B-12CD0E02E62D}" presName="gear2srcNode" presStyleLbl="node1" presStyleIdx="1" presStyleCnt="3"/>
      <dgm:spPr/>
      <dgm:t>
        <a:bodyPr/>
        <a:lstStyle/>
        <a:p>
          <a:endParaRPr lang="en-GB"/>
        </a:p>
      </dgm:t>
    </dgm:pt>
    <dgm:pt modelId="{313E3CFC-2FFB-4833-8610-F2F5EC09A205}" type="pres">
      <dgm:prSet presAssocID="{622B6C0A-9C2B-44C2-8A9B-12CD0E02E62D}" presName="gear2dstNode" presStyleLbl="node1" presStyleIdx="1" presStyleCnt="3"/>
      <dgm:spPr/>
      <dgm:t>
        <a:bodyPr/>
        <a:lstStyle/>
        <a:p>
          <a:endParaRPr lang="en-GB"/>
        </a:p>
      </dgm:t>
    </dgm:pt>
    <dgm:pt modelId="{E793C1D7-BB98-4FE8-BEDC-62723C97D11D}" type="pres">
      <dgm:prSet presAssocID="{D26EC7CF-89FE-4E73-A81F-CFBB16C4C7FC}" presName="gear3" presStyleLbl="node1" presStyleIdx="2" presStyleCnt="3"/>
      <dgm:spPr/>
      <dgm:t>
        <a:bodyPr/>
        <a:lstStyle/>
        <a:p>
          <a:endParaRPr lang="en-GB"/>
        </a:p>
      </dgm:t>
    </dgm:pt>
    <dgm:pt modelId="{7967EF36-DAB7-4FBA-8ABA-5C47AA8B102E}" type="pres">
      <dgm:prSet presAssocID="{D26EC7CF-89FE-4E73-A81F-CFBB16C4C7F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58709C-A804-4B46-871C-F0E13E7C141E}" type="pres">
      <dgm:prSet presAssocID="{D26EC7CF-89FE-4E73-A81F-CFBB16C4C7FC}" presName="gear3srcNode" presStyleLbl="node1" presStyleIdx="2" presStyleCnt="3"/>
      <dgm:spPr/>
      <dgm:t>
        <a:bodyPr/>
        <a:lstStyle/>
        <a:p>
          <a:endParaRPr lang="en-GB"/>
        </a:p>
      </dgm:t>
    </dgm:pt>
    <dgm:pt modelId="{93B6AC2F-08BB-4CC0-A514-17C0D84605FE}" type="pres">
      <dgm:prSet presAssocID="{D26EC7CF-89FE-4E73-A81F-CFBB16C4C7FC}" presName="gear3dstNode" presStyleLbl="node1" presStyleIdx="2" presStyleCnt="3"/>
      <dgm:spPr/>
      <dgm:t>
        <a:bodyPr/>
        <a:lstStyle/>
        <a:p>
          <a:endParaRPr lang="en-GB"/>
        </a:p>
      </dgm:t>
    </dgm:pt>
    <dgm:pt modelId="{76BCCA9A-E311-4501-89D7-BE90DAA62A90}" type="pres">
      <dgm:prSet presAssocID="{5C821F12-493E-4370-A285-323EBFAC5E5B}" presName="connector1" presStyleLbl="sibTrans2D1" presStyleIdx="0" presStyleCnt="3"/>
      <dgm:spPr/>
      <dgm:t>
        <a:bodyPr/>
        <a:lstStyle/>
        <a:p>
          <a:endParaRPr lang="en-GB"/>
        </a:p>
      </dgm:t>
    </dgm:pt>
    <dgm:pt modelId="{A78B31C9-7F08-4200-86B2-CA570F54A87D}" type="pres">
      <dgm:prSet presAssocID="{0DFD1084-D5E1-4A04-880B-78683A11BEC9}" presName="connector2" presStyleLbl="sibTrans2D1" presStyleIdx="1" presStyleCnt="3"/>
      <dgm:spPr/>
      <dgm:t>
        <a:bodyPr/>
        <a:lstStyle/>
        <a:p>
          <a:endParaRPr lang="en-GB"/>
        </a:p>
      </dgm:t>
    </dgm:pt>
    <dgm:pt modelId="{B6799B70-7EBD-428A-BB16-161164754B15}" type="pres">
      <dgm:prSet presAssocID="{A4D12F64-63D8-4938-BC49-121FE2EAE2B0}" presName="connector3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264D5149-F4CD-42A9-941F-CB2DB56422CF}" srcId="{3D329894-B3B2-4232-B36C-80A57634F119}" destId="{47D5B2A5-E7F2-4440-873F-E4474913F644}" srcOrd="0" destOrd="0" parTransId="{4341DD66-7085-4604-BAD5-728DE40C984F}" sibTransId="{5C821F12-493E-4370-A285-323EBFAC5E5B}"/>
    <dgm:cxn modelId="{9B2EF831-3C01-465F-90D3-C665DB6EA2D1}" type="presOf" srcId="{47D5B2A5-E7F2-4440-873F-E4474913F644}" destId="{E9DDC8CA-C4EA-41A7-9C52-80EDA05DF183}" srcOrd="1" destOrd="0" presId="urn:microsoft.com/office/officeart/2005/8/layout/gear1"/>
    <dgm:cxn modelId="{C1595A51-6086-43F9-8A81-52F6483260E7}" type="presOf" srcId="{D26EC7CF-89FE-4E73-A81F-CFBB16C4C7FC}" destId="{E793C1D7-BB98-4FE8-BEDC-62723C97D11D}" srcOrd="0" destOrd="0" presId="urn:microsoft.com/office/officeart/2005/8/layout/gear1"/>
    <dgm:cxn modelId="{CF535D91-1342-4E23-BC41-5ACB6EB27C1D}" srcId="{3D329894-B3B2-4232-B36C-80A57634F119}" destId="{7D980B13-0A84-4718-A14A-46D710B277D8}" srcOrd="3" destOrd="0" parTransId="{502B7CA8-3847-4F74-B176-F6177B014125}" sibTransId="{081754B7-C269-4713-9E00-5442D40C6C87}"/>
    <dgm:cxn modelId="{2554C08C-DD84-4EEA-B341-884405584DC5}" type="presOf" srcId="{47D5B2A5-E7F2-4440-873F-E4474913F644}" destId="{F4E82B34-8DC7-4FEF-B6DC-09EF55032865}" srcOrd="2" destOrd="0" presId="urn:microsoft.com/office/officeart/2005/8/layout/gear1"/>
    <dgm:cxn modelId="{2C926544-C1C4-48CB-83E2-BEE3830AAFDD}" srcId="{3D329894-B3B2-4232-B36C-80A57634F119}" destId="{9A98A1A8-5F64-4458-80FE-20320404249B}" srcOrd="5" destOrd="0" parTransId="{1DDCA3AA-2526-4E08-BADE-DAC980A17F69}" sibTransId="{6D35EBB8-D5D6-4B3D-842B-72DDFC5F94AC}"/>
    <dgm:cxn modelId="{025D1E96-5B10-4BCD-AC08-15944CD0207C}" type="presOf" srcId="{5C821F12-493E-4370-A285-323EBFAC5E5B}" destId="{76BCCA9A-E311-4501-89D7-BE90DAA62A90}" srcOrd="0" destOrd="0" presId="urn:microsoft.com/office/officeart/2005/8/layout/gear1"/>
    <dgm:cxn modelId="{21F945EF-06CF-418C-B9A9-30BECDD3DF04}" type="presOf" srcId="{D26EC7CF-89FE-4E73-A81F-CFBB16C4C7FC}" destId="{93B6AC2F-08BB-4CC0-A514-17C0D84605FE}" srcOrd="3" destOrd="0" presId="urn:microsoft.com/office/officeart/2005/8/layout/gear1"/>
    <dgm:cxn modelId="{3C1918E6-83D3-40A4-95B8-50C3D921D123}" type="presOf" srcId="{622B6C0A-9C2B-44C2-8A9B-12CD0E02E62D}" destId="{D93667A2-6480-4829-A488-E27E1D09D51F}" srcOrd="1" destOrd="0" presId="urn:microsoft.com/office/officeart/2005/8/layout/gear1"/>
    <dgm:cxn modelId="{CF16AC55-8AE9-4371-9574-2ED7EB8C5780}" srcId="{3D329894-B3B2-4232-B36C-80A57634F119}" destId="{D26EC7CF-89FE-4E73-A81F-CFBB16C4C7FC}" srcOrd="2" destOrd="0" parTransId="{1E4500EB-CDC3-47D6-A3F8-A3852B5CFDDE}" sibTransId="{A4D12F64-63D8-4938-BC49-121FE2EAE2B0}"/>
    <dgm:cxn modelId="{F83F5F09-CFE1-4569-8DA5-AC171809747A}" type="presOf" srcId="{622B6C0A-9C2B-44C2-8A9B-12CD0E02E62D}" destId="{313E3CFC-2FFB-4833-8610-F2F5EC09A205}" srcOrd="2" destOrd="0" presId="urn:microsoft.com/office/officeart/2005/8/layout/gear1"/>
    <dgm:cxn modelId="{527CBEDA-7A73-46DD-AF7E-93EDB415E616}" type="presOf" srcId="{A4D12F64-63D8-4938-BC49-121FE2EAE2B0}" destId="{B6799B70-7EBD-428A-BB16-161164754B15}" srcOrd="0" destOrd="0" presId="urn:microsoft.com/office/officeart/2005/8/layout/gear1"/>
    <dgm:cxn modelId="{B9059744-0B5A-4D2F-994E-9C004B7FE84A}" type="presOf" srcId="{47D5B2A5-E7F2-4440-873F-E4474913F644}" destId="{7863B055-9B43-43F1-A4C5-AB8C01CDC420}" srcOrd="0" destOrd="0" presId="urn:microsoft.com/office/officeart/2005/8/layout/gear1"/>
    <dgm:cxn modelId="{C02D8EA1-FF97-4183-AD12-544B5ADAD57A}" type="presOf" srcId="{0DFD1084-D5E1-4A04-880B-78683A11BEC9}" destId="{A78B31C9-7F08-4200-86B2-CA570F54A87D}" srcOrd="0" destOrd="0" presId="urn:microsoft.com/office/officeart/2005/8/layout/gear1"/>
    <dgm:cxn modelId="{078766DC-8AF5-489A-A32C-486F9DAA9706}" type="presOf" srcId="{D26EC7CF-89FE-4E73-A81F-CFBB16C4C7FC}" destId="{7967EF36-DAB7-4FBA-8ABA-5C47AA8B102E}" srcOrd="1" destOrd="0" presId="urn:microsoft.com/office/officeart/2005/8/layout/gear1"/>
    <dgm:cxn modelId="{4A2329DB-510E-4879-BBE9-FF937FD8DFBE}" srcId="{3D329894-B3B2-4232-B36C-80A57634F119}" destId="{884DF7EB-D750-4DF5-928A-31B8CA17CA2F}" srcOrd="4" destOrd="0" parTransId="{2A9A511A-AD66-4057-938E-3D6F1A503A3E}" sibTransId="{43340A3E-3B74-4BFC-9D93-0429437B5531}"/>
    <dgm:cxn modelId="{8AA95B53-15C5-4CE1-AB91-80F4BC5EC2FB}" type="presOf" srcId="{3D329894-B3B2-4232-B36C-80A57634F119}" destId="{E71500FF-2ABE-49B9-B042-2F110F5059AA}" srcOrd="0" destOrd="0" presId="urn:microsoft.com/office/officeart/2005/8/layout/gear1"/>
    <dgm:cxn modelId="{3EDCB6BE-E833-401D-8C8B-DB9516100677}" srcId="{3D329894-B3B2-4232-B36C-80A57634F119}" destId="{622B6C0A-9C2B-44C2-8A9B-12CD0E02E62D}" srcOrd="1" destOrd="0" parTransId="{83F461D7-1E99-4564-8CD9-C191CBF58DFF}" sibTransId="{0DFD1084-D5E1-4A04-880B-78683A11BEC9}"/>
    <dgm:cxn modelId="{3D628004-5B67-4E32-AA10-A329F7374971}" type="presOf" srcId="{622B6C0A-9C2B-44C2-8A9B-12CD0E02E62D}" destId="{6231602C-BBD4-4753-8F78-64D967ABE47F}" srcOrd="0" destOrd="0" presId="urn:microsoft.com/office/officeart/2005/8/layout/gear1"/>
    <dgm:cxn modelId="{1DCB9D77-2AB3-40FF-AC89-A962636323AE}" type="presOf" srcId="{D26EC7CF-89FE-4E73-A81F-CFBB16C4C7FC}" destId="{8F58709C-A804-4B46-871C-F0E13E7C141E}" srcOrd="2" destOrd="0" presId="urn:microsoft.com/office/officeart/2005/8/layout/gear1"/>
    <dgm:cxn modelId="{2FA76CD4-79A6-49C8-AFB3-625A8B64DF71}" type="presParOf" srcId="{E71500FF-2ABE-49B9-B042-2F110F5059AA}" destId="{7863B055-9B43-43F1-A4C5-AB8C01CDC420}" srcOrd="0" destOrd="0" presId="urn:microsoft.com/office/officeart/2005/8/layout/gear1"/>
    <dgm:cxn modelId="{A4CAE437-01D3-49B7-8532-ED7BEF16F81A}" type="presParOf" srcId="{E71500FF-2ABE-49B9-B042-2F110F5059AA}" destId="{E9DDC8CA-C4EA-41A7-9C52-80EDA05DF183}" srcOrd="1" destOrd="0" presId="urn:microsoft.com/office/officeart/2005/8/layout/gear1"/>
    <dgm:cxn modelId="{3F13DDCE-B135-4036-A34F-291552228545}" type="presParOf" srcId="{E71500FF-2ABE-49B9-B042-2F110F5059AA}" destId="{F4E82B34-8DC7-4FEF-B6DC-09EF55032865}" srcOrd="2" destOrd="0" presId="urn:microsoft.com/office/officeart/2005/8/layout/gear1"/>
    <dgm:cxn modelId="{E9270731-93A8-4929-8557-9B57E72C56E6}" type="presParOf" srcId="{E71500FF-2ABE-49B9-B042-2F110F5059AA}" destId="{6231602C-BBD4-4753-8F78-64D967ABE47F}" srcOrd="3" destOrd="0" presId="urn:microsoft.com/office/officeart/2005/8/layout/gear1"/>
    <dgm:cxn modelId="{0D23E650-929F-44DC-B434-31EC03FA84B3}" type="presParOf" srcId="{E71500FF-2ABE-49B9-B042-2F110F5059AA}" destId="{D93667A2-6480-4829-A488-E27E1D09D51F}" srcOrd="4" destOrd="0" presId="urn:microsoft.com/office/officeart/2005/8/layout/gear1"/>
    <dgm:cxn modelId="{31FCF273-9CEE-4291-BC12-30EC5DD67D6D}" type="presParOf" srcId="{E71500FF-2ABE-49B9-B042-2F110F5059AA}" destId="{313E3CFC-2FFB-4833-8610-F2F5EC09A205}" srcOrd="5" destOrd="0" presId="urn:microsoft.com/office/officeart/2005/8/layout/gear1"/>
    <dgm:cxn modelId="{74DD976A-9914-4025-A248-9E63264A3C15}" type="presParOf" srcId="{E71500FF-2ABE-49B9-B042-2F110F5059AA}" destId="{E793C1D7-BB98-4FE8-BEDC-62723C97D11D}" srcOrd="6" destOrd="0" presId="urn:microsoft.com/office/officeart/2005/8/layout/gear1"/>
    <dgm:cxn modelId="{83A42C97-A32E-4C14-97A0-A19546B4FAAB}" type="presParOf" srcId="{E71500FF-2ABE-49B9-B042-2F110F5059AA}" destId="{7967EF36-DAB7-4FBA-8ABA-5C47AA8B102E}" srcOrd="7" destOrd="0" presId="urn:microsoft.com/office/officeart/2005/8/layout/gear1"/>
    <dgm:cxn modelId="{C3F33593-651C-45B8-9B8D-CA43B267863C}" type="presParOf" srcId="{E71500FF-2ABE-49B9-B042-2F110F5059AA}" destId="{8F58709C-A804-4B46-871C-F0E13E7C141E}" srcOrd="8" destOrd="0" presId="urn:microsoft.com/office/officeart/2005/8/layout/gear1"/>
    <dgm:cxn modelId="{C4379E92-84A7-4987-9D5A-29E72F43378D}" type="presParOf" srcId="{E71500FF-2ABE-49B9-B042-2F110F5059AA}" destId="{93B6AC2F-08BB-4CC0-A514-17C0D84605FE}" srcOrd="9" destOrd="0" presId="urn:microsoft.com/office/officeart/2005/8/layout/gear1"/>
    <dgm:cxn modelId="{DE277A55-9239-4853-9B24-11068DBF33EC}" type="presParOf" srcId="{E71500FF-2ABE-49B9-B042-2F110F5059AA}" destId="{76BCCA9A-E311-4501-89D7-BE90DAA62A90}" srcOrd="10" destOrd="0" presId="urn:microsoft.com/office/officeart/2005/8/layout/gear1"/>
    <dgm:cxn modelId="{B755790A-D007-400A-8203-4DA1A08324DB}" type="presParOf" srcId="{E71500FF-2ABE-49B9-B042-2F110F5059AA}" destId="{A78B31C9-7F08-4200-86B2-CA570F54A87D}" srcOrd="11" destOrd="0" presId="urn:microsoft.com/office/officeart/2005/8/layout/gear1"/>
    <dgm:cxn modelId="{C1973B74-0B14-42E6-8570-97665293983D}" type="presParOf" srcId="{E71500FF-2ABE-49B9-B042-2F110F5059AA}" destId="{B6799B70-7EBD-428A-BB16-161164754B1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07B5FE-267B-4772-B736-5790DE26E59B}" type="doc">
      <dgm:prSet loTypeId="urn:microsoft.com/office/officeart/2005/8/layout/cycle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F5CDAD47-5EAA-4778-B939-9450363559A5}">
      <dgm:prSet phldrT="[Text]"/>
      <dgm:spPr/>
      <dgm:t>
        <a:bodyPr/>
        <a:lstStyle/>
        <a:p>
          <a:r>
            <a:rPr lang="en-GB" dirty="0" smtClean="0"/>
            <a:t>Good conversations with </a:t>
          </a:r>
          <a:r>
            <a:rPr lang="en-GB" dirty="0" smtClean="0"/>
            <a:t>Adult, </a:t>
          </a:r>
          <a:r>
            <a:rPr lang="en-GB" dirty="0" smtClean="0"/>
            <a:t>Family and Provider</a:t>
          </a:r>
          <a:endParaRPr lang="en-GB" dirty="0"/>
        </a:p>
      </dgm:t>
    </dgm:pt>
    <dgm:pt modelId="{D44DE7C6-94E0-4EBB-A639-837676176870}" type="parTrans" cxnId="{E4AE874D-01E3-484D-90BD-8E0969E87C21}">
      <dgm:prSet/>
      <dgm:spPr/>
      <dgm:t>
        <a:bodyPr/>
        <a:lstStyle/>
        <a:p>
          <a:endParaRPr lang="en-GB"/>
        </a:p>
      </dgm:t>
    </dgm:pt>
    <dgm:pt modelId="{9CFBB929-F528-409F-8E7E-8019FC97A781}" type="sibTrans" cxnId="{E4AE874D-01E3-484D-90BD-8E0969E87C21}">
      <dgm:prSet/>
      <dgm:spPr/>
      <dgm:t>
        <a:bodyPr/>
        <a:lstStyle/>
        <a:p>
          <a:endParaRPr lang="en-GB"/>
        </a:p>
      </dgm:t>
    </dgm:pt>
    <dgm:pt modelId="{9270E4B6-FA41-480C-8484-0048D915414A}">
      <dgm:prSet phldrT="[Text]"/>
      <dgm:spPr/>
      <dgm:t>
        <a:bodyPr/>
        <a:lstStyle/>
        <a:p>
          <a:r>
            <a:rPr lang="en-GB" dirty="0" smtClean="0"/>
            <a:t>Evidence based practice, assessment information, case notes, overnight check sheets,</a:t>
          </a:r>
          <a:endParaRPr lang="en-GB" dirty="0"/>
        </a:p>
      </dgm:t>
    </dgm:pt>
    <dgm:pt modelId="{6B0E7CD2-1FD2-4ADD-ADAD-8A5025EA4107}" type="parTrans" cxnId="{A56FC353-6C61-4DF4-8863-B417D7BA1BE5}">
      <dgm:prSet/>
      <dgm:spPr/>
      <dgm:t>
        <a:bodyPr/>
        <a:lstStyle/>
        <a:p>
          <a:endParaRPr lang="en-GB"/>
        </a:p>
      </dgm:t>
    </dgm:pt>
    <dgm:pt modelId="{383F63D3-3B28-4CD2-869A-BEBA2858EF6D}" type="sibTrans" cxnId="{A56FC353-6C61-4DF4-8863-B417D7BA1BE5}">
      <dgm:prSet/>
      <dgm:spPr/>
      <dgm:t>
        <a:bodyPr/>
        <a:lstStyle/>
        <a:p>
          <a:endParaRPr lang="en-GB"/>
        </a:p>
      </dgm:t>
    </dgm:pt>
    <dgm:pt modelId="{562E974C-7CA1-4425-A107-7ACE94677D1E}">
      <dgm:prSet phldrT="[Text]"/>
      <dgm:spPr/>
      <dgm:t>
        <a:bodyPr/>
        <a:lstStyle/>
        <a:p>
          <a:r>
            <a:rPr lang="en-GB" dirty="0" smtClean="0"/>
            <a:t>Feedback on outcomes and agree on new support plans</a:t>
          </a:r>
          <a:endParaRPr lang="en-GB" dirty="0"/>
        </a:p>
      </dgm:t>
    </dgm:pt>
    <dgm:pt modelId="{ABC70FFE-6FB4-4DB4-A9EC-0C99D1DDBD9B}" type="parTrans" cxnId="{55C0FA15-DE20-4D1F-B99A-8FE89EB329E6}">
      <dgm:prSet/>
      <dgm:spPr/>
      <dgm:t>
        <a:bodyPr/>
        <a:lstStyle/>
        <a:p>
          <a:endParaRPr lang="en-GB"/>
        </a:p>
      </dgm:t>
    </dgm:pt>
    <dgm:pt modelId="{A5FC9AFB-0B4D-4453-905D-4FA68805C734}" type="sibTrans" cxnId="{55C0FA15-DE20-4D1F-B99A-8FE89EB329E6}">
      <dgm:prSet/>
      <dgm:spPr/>
      <dgm:t>
        <a:bodyPr/>
        <a:lstStyle/>
        <a:p>
          <a:endParaRPr lang="en-GB"/>
        </a:p>
      </dgm:t>
    </dgm:pt>
    <dgm:pt modelId="{921E3DE0-3B3C-455E-BC55-928464AEBEF8}">
      <dgm:prSet phldrT="[Text]"/>
      <dgm:spPr/>
      <dgm:t>
        <a:bodyPr/>
        <a:lstStyle/>
        <a:p>
          <a:r>
            <a:rPr lang="en-GB" dirty="0" smtClean="0"/>
            <a:t>Inform manager of change and provide new care plan</a:t>
          </a:r>
          <a:endParaRPr lang="en-GB" dirty="0"/>
        </a:p>
      </dgm:t>
    </dgm:pt>
    <dgm:pt modelId="{ED8C2143-5EF9-4933-915D-BCAAD5A58E39}" type="parTrans" cxnId="{156E3D55-9AB3-49AE-9903-85127377BD3A}">
      <dgm:prSet/>
      <dgm:spPr/>
      <dgm:t>
        <a:bodyPr/>
        <a:lstStyle/>
        <a:p>
          <a:endParaRPr lang="en-GB"/>
        </a:p>
      </dgm:t>
    </dgm:pt>
    <dgm:pt modelId="{99A7793F-58D1-4B4F-86D8-B6B67546DEF2}" type="sibTrans" cxnId="{156E3D55-9AB3-49AE-9903-85127377BD3A}">
      <dgm:prSet/>
      <dgm:spPr/>
      <dgm:t>
        <a:bodyPr/>
        <a:lstStyle/>
        <a:p>
          <a:endParaRPr lang="en-GB"/>
        </a:p>
      </dgm:t>
    </dgm:pt>
    <dgm:pt modelId="{846A6490-C61F-4470-8040-31CAC410FB6B}">
      <dgm:prSet phldrT="[Text]"/>
      <dgm:spPr/>
      <dgm:t>
        <a:bodyPr/>
        <a:lstStyle/>
        <a:p>
          <a:r>
            <a:rPr lang="en-GB" dirty="0" smtClean="0"/>
            <a:t>Agree period for phasing in new support and reducing overnight support</a:t>
          </a:r>
          <a:endParaRPr lang="en-GB" dirty="0"/>
        </a:p>
      </dgm:t>
    </dgm:pt>
    <dgm:pt modelId="{D19CBED6-AB8F-46CA-A680-DBCE2A2D9302}" type="parTrans" cxnId="{F96FC413-68A8-4EED-B6A5-57A5271A48DD}">
      <dgm:prSet/>
      <dgm:spPr/>
      <dgm:t>
        <a:bodyPr/>
        <a:lstStyle/>
        <a:p>
          <a:endParaRPr lang="en-GB"/>
        </a:p>
      </dgm:t>
    </dgm:pt>
    <dgm:pt modelId="{386042B8-8F95-4FB7-8B59-8E320D8E0FF6}" type="sibTrans" cxnId="{F96FC413-68A8-4EED-B6A5-57A5271A48DD}">
      <dgm:prSet/>
      <dgm:spPr/>
      <dgm:t>
        <a:bodyPr/>
        <a:lstStyle/>
        <a:p>
          <a:endParaRPr lang="en-GB"/>
        </a:p>
      </dgm:t>
    </dgm:pt>
    <dgm:pt modelId="{B862D454-8EC7-46E1-95D4-E69E856BAA4B}" type="pres">
      <dgm:prSet presAssocID="{2907B5FE-267B-4772-B736-5790DE26E59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1E0F548-F16E-4F62-BE0F-2D3022CDC520}" type="pres">
      <dgm:prSet presAssocID="{F5CDAD47-5EAA-4778-B939-9450363559A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B15EA5-279A-40EE-AD4F-70D37B91B428}" type="pres">
      <dgm:prSet presAssocID="{F5CDAD47-5EAA-4778-B939-9450363559A5}" presName="spNode" presStyleCnt="0"/>
      <dgm:spPr/>
    </dgm:pt>
    <dgm:pt modelId="{5B4841A3-75EC-41C0-9555-946BAB567E8F}" type="pres">
      <dgm:prSet presAssocID="{9CFBB929-F528-409F-8E7E-8019FC97A781}" presName="sibTrans" presStyleLbl="sibTrans1D1" presStyleIdx="0" presStyleCnt="5"/>
      <dgm:spPr/>
      <dgm:t>
        <a:bodyPr/>
        <a:lstStyle/>
        <a:p>
          <a:endParaRPr lang="en-GB"/>
        </a:p>
      </dgm:t>
    </dgm:pt>
    <dgm:pt modelId="{37B9E714-2457-4B0E-BBD6-B210D7A791CA}" type="pres">
      <dgm:prSet presAssocID="{9270E4B6-FA41-480C-8484-0048D915414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8F2EE1-2692-4169-BEE1-9C88239D7DA1}" type="pres">
      <dgm:prSet presAssocID="{9270E4B6-FA41-480C-8484-0048D915414A}" presName="spNode" presStyleCnt="0"/>
      <dgm:spPr/>
    </dgm:pt>
    <dgm:pt modelId="{52674021-0A87-4776-9A54-E2596FB997B5}" type="pres">
      <dgm:prSet presAssocID="{383F63D3-3B28-4CD2-869A-BEBA2858EF6D}" presName="sibTrans" presStyleLbl="sibTrans1D1" presStyleIdx="1" presStyleCnt="5"/>
      <dgm:spPr/>
      <dgm:t>
        <a:bodyPr/>
        <a:lstStyle/>
        <a:p>
          <a:endParaRPr lang="en-GB"/>
        </a:p>
      </dgm:t>
    </dgm:pt>
    <dgm:pt modelId="{26AC512B-F39D-47D4-86CF-6D7CA785E391}" type="pres">
      <dgm:prSet presAssocID="{562E974C-7CA1-4425-A107-7ACE94677D1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33B86F-CDBD-4745-8E7E-A45E2B85ACBB}" type="pres">
      <dgm:prSet presAssocID="{562E974C-7CA1-4425-A107-7ACE94677D1E}" presName="spNode" presStyleCnt="0"/>
      <dgm:spPr/>
    </dgm:pt>
    <dgm:pt modelId="{93914C9C-D119-48D2-9020-45221483E433}" type="pres">
      <dgm:prSet presAssocID="{A5FC9AFB-0B4D-4453-905D-4FA68805C734}" presName="sibTrans" presStyleLbl="sibTrans1D1" presStyleIdx="2" presStyleCnt="5"/>
      <dgm:spPr/>
      <dgm:t>
        <a:bodyPr/>
        <a:lstStyle/>
        <a:p>
          <a:endParaRPr lang="en-GB"/>
        </a:p>
      </dgm:t>
    </dgm:pt>
    <dgm:pt modelId="{B6150F3C-98DA-4C5D-B11F-116DF7E185AD}" type="pres">
      <dgm:prSet presAssocID="{921E3DE0-3B3C-455E-BC55-928464AEBEF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720019-FB07-48A4-8DF5-7C6D30330011}" type="pres">
      <dgm:prSet presAssocID="{921E3DE0-3B3C-455E-BC55-928464AEBEF8}" presName="spNode" presStyleCnt="0"/>
      <dgm:spPr/>
    </dgm:pt>
    <dgm:pt modelId="{C611C8BD-6671-4BC8-B7C8-44F411F5319C}" type="pres">
      <dgm:prSet presAssocID="{99A7793F-58D1-4B4F-86D8-B6B67546DEF2}" presName="sibTrans" presStyleLbl="sibTrans1D1" presStyleIdx="3" presStyleCnt="5"/>
      <dgm:spPr/>
      <dgm:t>
        <a:bodyPr/>
        <a:lstStyle/>
        <a:p>
          <a:endParaRPr lang="en-GB"/>
        </a:p>
      </dgm:t>
    </dgm:pt>
    <dgm:pt modelId="{33B3740F-6F23-4081-8EAB-CAAE8B5DF648}" type="pres">
      <dgm:prSet presAssocID="{846A6490-C61F-4470-8040-31CAC410FB6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24899E-712D-4F9B-BA73-77EF9B7A51DA}" type="pres">
      <dgm:prSet presAssocID="{846A6490-C61F-4470-8040-31CAC410FB6B}" presName="spNode" presStyleCnt="0"/>
      <dgm:spPr/>
    </dgm:pt>
    <dgm:pt modelId="{1EDD1AE7-71C5-4E54-83A4-FE1976AD602B}" type="pres">
      <dgm:prSet presAssocID="{386042B8-8F95-4FB7-8B59-8E320D8E0FF6}" presName="sibTrans" presStyleLbl="sibTrans1D1" presStyleIdx="4" presStyleCnt="5"/>
      <dgm:spPr/>
      <dgm:t>
        <a:bodyPr/>
        <a:lstStyle/>
        <a:p>
          <a:endParaRPr lang="en-GB"/>
        </a:p>
      </dgm:t>
    </dgm:pt>
  </dgm:ptLst>
  <dgm:cxnLst>
    <dgm:cxn modelId="{FEFCEF01-E094-4125-AD3C-C7039AF5D0F3}" type="presOf" srcId="{383F63D3-3B28-4CD2-869A-BEBA2858EF6D}" destId="{52674021-0A87-4776-9A54-E2596FB997B5}" srcOrd="0" destOrd="0" presId="urn:microsoft.com/office/officeart/2005/8/layout/cycle5"/>
    <dgm:cxn modelId="{6E4C5DA7-6E7C-411D-B12E-A5B5B0AA4C3F}" type="presOf" srcId="{9270E4B6-FA41-480C-8484-0048D915414A}" destId="{37B9E714-2457-4B0E-BBD6-B210D7A791CA}" srcOrd="0" destOrd="0" presId="urn:microsoft.com/office/officeart/2005/8/layout/cycle5"/>
    <dgm:cxn modelId="{E4AE874D-01E3-484D-90BD-8E0969E87C21}" srcId="{2907B5FE-267B-4772-B736-5790DE26E59B}" destId="{F5CDAD47-5EAA-4778-B939-9450363559A5}" srcOrd="0" destOrd="0" parTransId="{D44DE7C6-94E0-4EBB-A639-837676176870}" sibTransId="{9CFBB929-F528-409F-8E7E-8019FC97A781}"/>
    <dgm:cxn modelId="{BC69EC6C-01A9-47D8-9E96-53C0FDD7D45C}" type="presOf" srcId="{386042B8-8F95-4FB7-8B59-8E320D8E0FF6}" destId="{1EDD1AE7-71C5-4E54-83A4-FE1976AD602B}" srcOrd="0" destOrd="0" presId="urn:microsoft.com/office/officeart/2005/8/layout/cycle5"/>
    <dgm:cxn modelId="{F96FC413-68A8-4EED-B6A5-57A5271A48DD}" srcId="{2907B5FE-267B-4772-B736-5790DE26E59B}" destId="{846A6490-C61F-4470-8040-31CAC410FB6B}" srcOrd="4" destOrd="0" parTransId="{D19CBED6-AB8F-46CA-A680-DBCE2A2D9302}" sibTransId="{386042B8-8F95-4FB7-8B59-8E320D8E0FF6}"/>
    <dgm:cxn modelId="{832B4F40-4E3C-496C-A9DB-34CAF4005986}" type="presOf" srcId="{A5FC9AFB-0B4D-4453-905D-4FA68805C734}" destId="{93914C9C-D119-48D2-9020-45221483E433}" srcOrd="0" destOrd="0" presId="urn:microsoft.com/office/officeart/2005/8/layout/cycle5"/>
    <dgm:cxn modelId="{156E3D55-9AB3-49AE-9903-85127377BD3A}" srcId="{2907B5FE-267B-4772-B736-5790DE26E59B}" destId="{921E3DE0-3B3C-455E-BC55-928464AEBEF8}" srcOrd="3" destOrd="0" parTransId="{ED8C2143-5EF9-4933-915D-BCAAD5A58E39}" sibTransId="{99A7793F-58D1-4B4F-86D8-B6B67546DEF2}"/>
    <dgm:cxn modelId="{A56FC353-6C61-4DF4-8863-B417D7BA1BE5}" srcId="{2907B5FE-267B-4772-B736-5790DE26E59B}" destId="{9270E4B6-FA41-480C-8484-0048D915414A}" srcOrd="1" destOrd="0" parTransId="{6B0E7CD2-1FD2-4ADD-ADAD-8A5025EA4107}" sibTransId="{383F63D3-3B28-4CD2-869A-BEBA2858EF6D}"/>
    <dgm:cxn modelId="{303ADCE2-EEC2-4F49-9E41-1466E20D4093}" type="presOf" srcId="{921E3DE0-3B3C-455E-BC55-928464AEBEF8}" destId="{B6150F3C-98DA-4C5D-B11F-116DF7E185AD}" srcOrd="0" destOrd="0" presId="urn:microsoft.com/office/officeart/2005/8/layout/cycle5"/>
    <dgm:cxn modelId="{11B92D49-E165-4872-8D06-A8BEB8789422}" type="presOf" srcId="{F5CDAD47-5EAA-4778-B939-9450363559A5}" destId="{41E0F548-F16E-4F62-BE0F-2D3022CDC520}" srcOrd="0" destOrd="0" presId="urn:microsoft.com/office/officeart/2005/8/layout/cycle5"/>
    <dgm:cxn modelId="{20CE3177-9E8C-4F61-B432-E78BC5A4D870}" type="presOf" srcId="{99A7793F-58D1-4B4F-86D8-B6B67546DEF2}" destId="{C611C8BD-6671-4BC8-B7C8-44F411F5319C}" srcOrd="0" destOrd="0" presId="urn:microsoft.com/office/officeart/2005/8/layout/cycle5"/>
    <dgm:cxn modelId="{A8E1152D-B036-4204-9E89-0A3C2C0E76F1}" type="presOf" srcId="{2907B5FE-267B-4772-B736-5790DE26E59B}" destId="{B862D454-8EC7-46E1-95D4-E69E856BAA4B}" srcOrd="0" destOrd="0" presId="urn:microsoft.com/office/officeart/2005/8/layout/cycle5"/>
    <dgm:cxn modelId="{6C645E53-E601-469D-9725-CE1C9929040D}" type="presOf" srcId="{562E974C-7CA1-4425-A107-7ACE94677D1E}" destId="{26AC512B-F39D-47D4-86CF-6D7CA785E391}" srcOrd="0" destOrd="0" presId="urn:microsoft.com/office/officeart/2005/8/layout/cycle5"/>
    <dgm:cxn modelId="{813A719D-CB0E-45B5-86BA-730526AF3EA1}" type="presOf" srcId="{9CFBB929-F528-409F-8E7E-8019FC97A781}" destId="{5B4841A3-75EC-41C0-9555-946BAB567E8F}" srcOrd="0" destOrd="0" presId="urn:microsoft.com/office/officeart/2005/8/layout/cycle5"/>
    <dgm:cxn modelId="{4399D907-5B0C-4957-8A78-6C2DBE83E2BE}" type="presOf" srcId="{846A6490-C61F-4470-8040-31CAC410FB6B}" destId="{33B3740F-6F23-4081-8EAB-CAAE8B5DF648}" srcOrd="0" destOrd="0" presId="urn:microsoft.com/office/officeart/2005/8/layout/cycle5"/>
    <dgm:cxn modelId="{55C0FA15-DE20-4D1F-B99A-8FE89EB329E6}" srcId="{2907B5FE-267B-4772-B736-5790DE26E59B}" destId="{562E974C-7CA1-4425-A107-7ACE94677D1E}" srcOrd="2" destOrd="0" parTransId="{ABC70FFE-6FB4-4DB4-A9EC-0C99D1DDBD9B}" sibTransId="{A5FC9AFB-0B4D-4453-905D-4FA68805C734}"/>
    <dgm:cxn modelId="{AD8F313E-E44A-42A2-A913-53148C24F302}" type="presParOf" srcId="{B862D454-8EC7-46E1-95D4-E69E856BAA4B}" destId="{41E0F548-F16E-4F62-BE0F-2D3022CDC520}" srcOrd="0" destOrd="0" presId="urn:microsoft.com/office/officeart/2005/8/layout/cycle5"/>
    <dgm:cxn modelId="{D0A42AB1-B4BD-4B0D-9781-935DF4968B4C}" type="presParOf" srcId="{B862D454-8EC7-46E1-95D4-E69E856BAA4B}" destId="{4EB15EA5-279A-40EE-AD4F-70D37B91B428}" srcOrd="1" destOrd="0" presId="urn:microsoft.com/office/officeart/2005/8/layout/cycle5"/>
    <dgm:cxn modelId="{782B2B40-D4BB-44C7-BFA7-D13508A7ADB0}" type="presParOf" srcId="{B862D454-8EC7-46E1-95D4-E69E856BAA4B}" destId="{5B4841A3-75EC-41C0-9555-946BAB567E8F}" srcOrd="2" destOrd="0" presId="urn:microsoft.com/office/officeart/2005/8/layout/cycle5"/>
    <dgm:cxn modelId="{A517A8C0-A164-4B20-9D71-75A4702EB9BC}" type="presParOf" srcId="{B862D454-8EC7-46E1-95D4-E69E856BAA4B}" destId="{37B9E714-2457-4B0E-BBD6-B210D7A791CA}" srcOrd="3" destOrd="0" presId="urn:microsoft.com/office/officeart/2005/8/layout/cycle5"/>
    <dgm:cxn modelId="{F29E6BF1-A6C9-4BC5-A512-574BE6F612FF}" type="presParOf" srcId="{B862D454-8EC7-46E1-95D4-E69E856BAA4B}" destId="{958F2EE1-2692-4169-BEE1-9C88239D7DA1}" srcOrd="4" destOrd="0" presId="urn:microsoft.com/office/officeart/2005/8/layout/cycle5"/>
    <dgm:cxn modelId="{8BDF3F75-7FC1-49D2-A82D-BF46A4F28910}" type="presParOf" srcId="{B862D454-8EC7-46E1-95D4-E69E856BAA4B}" destId="{52674021-0A87-4776-9A54-E2596FB997B5}" srcOrd="5" destOrd="0" presId="urn:microsoft.com/office/officeart/2005/8/layout/cycle5"/>
    <dgm:cxn modelId="{08179D5B-551F-4E6B-A296-DCA4E62BED40}" type="presParOf" srcId="{B862D454-8EC7-46E1-95D4-E69E856BAA4B}" destId="{26AC512B-F39D-47D4-86CF-6D7CA785E391}" srcOrd="6" destOrd="0" presId="urn:microsoft.com/office/officeart/2005/8/layout/cycle5"/>
    <dgm:cxn modelId="{9AB32D0F-D0D1-4474-AA0C-3342DE60D5E5}" type="presParOf" srcId="{B862D454-8EC7-46E1-95D4-E69E856BAA4B}" destId="{9F33B86F-CDBD-4745-8E7E-A45E2B85ACBB}" srcOrd="7" destOrd="0" presId="urn:microsoft.com/office/officeart/2005/8/layout/cycle5"/>
    <dgm:cxn modelId="{BD78C202-052C-474A-B99F-92FE16B851E9}" type="presParOf" srcId="{B862D454-8EC7-46E1-95D4-E69E856BAA4B}" destId="{93914C9C-D119-48D2-9020-45221483E433}" srcOrd="8" destOrd="0" presId="urn:microsoft.com/office/officeart/2005/8/layout/cycle5"/>
    <dgm:cxn modelId="{CD3E2292-7AB3-48E7-B920-33D02877FEA9}" type="presParOf" srcId="{B862D454-8EC7-46E1-95D4-E69E856BAA4B}" destId="{B6150F3C-98DA-4C5D-B11F-116DF7E185AD}" srcOrd="9" destOrd="0" presId="urn:microsoft.com/office/officeart/2005/8/layout/cycle5"/>
    <dgm:cxn modelId="{AD5BC5D7-DA06-4109-A130-1001BE1F131B}" type="presParOf" srcId="{B862D454-8EC7-46E1-95D4-E69E856BAA4B}" destId="{63720019-FB07-48A4-8DF5-7C6D30330011}" srcOrd="10" destOrd="0" presId="urn:microsoft.com/office/officeart/2005/8/layout/cycle5"/>
    <dgm:cxn modelId="{425627F6-BF6D-4F3C-A6D2-CBCBE7762DAF}" type="presParOf" srcId="{B862D454-8EC7-46E1-95D4-E69E856BAA4B}" destId="{C611C8BD-6671-4BC8-B7C8-44F411F5319C}" srcOrd="11" destOrd="0" presId="urn:microsoft.com/office/officeart/2005/8/layout/cycle5"/>
    <dgm:cxn modelId="{70F6426C-D46E-4D7F-B311-F5194FB6E3A4}" type="presParOf" srcId="{B862D454-8EC7-46E1-95D4-E69E856BAA4B}" destId="{33B3740F-6F23-4081-8EAB-CAAE8B5DF648}" srcOrd="12" destOrd="0" presId="urn:microsoft.com/office/officeart/2005/8/layout/cycle5"/>
    <dgm:cxn modelId="{CBCEA6EF-3C60-4173-8ADC-146398DD812C}" type="presParOf" srcId="{B862D454-8EC7-46E1-95D4-E69E856BAA4B}" destId="{0A24899E-712D-4F9B-BA73-77EF9B7A51DA}" srcOrd="13" destOrd="0" presId="urn:microsoft.com/office/officeart/2005/8/layout/cycle5"/>
    <dgm:cxn modelId="{9D53EB87-899D-480B-BAF1-71DB7DE46B1E}" type="presParOf" srcId="{B862D454-8EC7-46E1-95D4-E69E856BAA4B}" destId="{1EDD1AE7-71C5-4E54-83A4-FE1976AD602B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857CE3-3F1C-4D02-860B-5A80D4021491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CF69B31-EC04-4627-84FC-19AE3B1EAF70}">
      <dgm:prSet phldrT="[Text]"/>
      <dgm:spPr/>
      <dgm:t>
        <a:bodyPr/>
        <a:lstStyle/>
        <a:p>
          <a:r>
            <a:rPr lang="en-GB" dirty="0" smtClean="0"/>
            <a:t>Individual needs being met.</a:t>
          </a:r>
          <a:endParaRPr lang="en-GB" dirty="0"/>
        </a:p>
      </dgm:t>
    </dgm:pt>
    <dgm:pt modelId="{D31C9E69-3350-46EE-BC20-EEF9FD4883BE}" type="parTrans" cxnId="{1DE28F2A-511B-4741-BF6B-AC49804A1D26}">
      <dgm:prSet/>
      <dgm:spPr/>
      <dgm:t>
        <a:bodyPr/>
        <a:lstStyle/>
        <a:p>
          <a:endParaRPr lang="en-GB"/>
        </a:p>
      </dgm:t>
    </dgm:pt>
    <dgm:pt modelId="{A495B897-7D02-4659-9BD3-86264536E263}" type="sibTrans" cxnId="{1DE28F2A-511B-4741-BF6B-AC49804A1D26}">
      <dgm:prSet/>
      <dgm:spPr/>
      <dgm:t>
        <a:bodyPr/>
        <a:lstStyle/>
        <a:p>
          <a:endParaRPr lang="en-GB"/>
        </a:p>
      </dgm:t>
    </dgm:pt>
    <dgm:pt modelId="{E7E97A33-42B4-40E0-BFF5-3F050668EC0E}">
      <dgm:prSet phldrT="[Text]"/>
      <dgm:spPr/>
      <dgm:t>
        <a:bodyPr/>
        <a:lstStyle/>
        <a:p>
          <a:r>
            <a:rPr lang="en-GB" dirty="0" smtClean="0"/>
            <a:t>Assessment and range of tools to provide outcome focussed assessment.</a:t>
          </a:r>
          <a:endParaRPr lang="en-GB" dirty="0"/>
        </a:p>
      </dgm:t>
    </dgm:pt>
    <dgm:pt modelId="{8F4F89F8-F3E1-4B3B-97B2-54C896086E60}" type="parTrans" cxnId="{2061D89D-4746-4890-9579-BA058E439C79}">
      <dgm:prSet/>
      <dgm:spPr/>
      <dgm:t>
        <a:bodyPr/>
        <a:lstStyle/>
        <a:p>
          <a:endParaRPr lang="en-GB"/>
        </a:p>
      </dgm:t>
    </dgm:pt>
    <dgm:pt modelId="{E62B6D7F-D4F2-4CAC-983B-237B17D6A742}" type="sibTrans" cxnId="{2061D89D-4746-4890-9579-BA058E439C79}">
      <dgm:prSet/>
      <dgm:spPr/>
      <dgm:t>
        <a:bodyPr/>
        <a:lstStyle/>
        <a:p>
          <a:endParaRPr lang="en-GB"/>
        </a:p>
      </dgm:t>
    </dgm:pt>
    <dgm:pt modelId="{7A829F74-0ED6-4598-9D4A-3F1CD72A56AD}">
      <dgm:prSet phldrT="[Text]"/>
      <dgm:spPr/>
      <dgm:t>
        <a:bodyPr/>
        <a:lstStyle/>
        <a:p>
          <a:r>
            <a:rPr lang="en-GB" dirty="0" smtClean="0"/>
            <a:t>Implement change and work with team to achieve this.</a:t>
          </a:r>
          <a:endParaRPr lang="en-GB" dirty="0"/>
        </a:p>
      </dgm:t>
    </dgm:pt>
    <dgm:pt modelId="{FEC78C44-FF57-4920-AD8A-260E88764AC7}" type="parTrans" cxnId="{E3694CF0-0DB9-4458-A2D2-B6D72DC4382F}">
      <dgm:prSet/>
      <dgm:spPr/>
      <dgm:t>
        <a:bodyPr/>
        <a:lstStyle/>
        <a:p>
          <a:endParaRPr lang="en-GB"/>
        </a:p>
      </dgm:t>
    </dgm:pt>
    <dgm:pt modelId="{8B50CDEC-644F-48B9-AAE3-CCC955096AE1}" type="sibTrans" cxnId="{E3694CF0-0DB9-4458-A2D2-B6D72DC4382F}">
      <dgm:prSet/>
      <dgm:spPr/>
      <dgm:t>
        <a:bodyPr/>
        <a:lstStyle/>
        <a:p>
          <a:endParaRPr lang="en-GB"/>
        </a:p>
      </dgm:t>
    </dgm:pt>
    <dgm:pt modelId="{868EC681-EAC7-402E-B621-5E5CFB82B101}">
      <dgm:prSet phldrT="[Text]"/>
      <dgm:spPr/>
      <dgm:t>
        <a:bodyPr/>
        <a:lstStyle/>
        <a:p>
          <a:r>
            <a:rPr lang="en-GB" dirty="0" smtClean="0"/>
            <a:t>Care management  response to changing needs.</a:t>
          </a:r>
          <a:endParaRPr lang="en-GB" dirty="0"/>
        </a:p>
      </dgm:t>
    </dgm:pt>
    <dgm:pt modelId="{3D380DE9-16DE-4E24-995C-75065BB52D3C}" type="parTrans" cxnId="{93A1A196-AC18-44C7-90D9-F6FC2906F982}">
      <dgm:prSet/>
      <dgm:spPr/>
      <dgm:t>
        <a:bodyPr/>
        <a:lstStyle/>
        <a:p>
          <a:endParaRPr lang="en-GB"/>
        </a:p>
      </dgm:t>
    </dgm:pt>
    <dgm:pt modelId="{1C450669-C11D-4652-8EF5-08C20426FDED}" type="sibTrans" cxnId="{93A1A196-AC18-44C7-90D9-F6FC2906F982}">
      <dgm:prSet/>
      <dgm:spPr/>
      <dgm:t>
        <a:bodyPr/>
        <a:lstStyle/>
        <a:p>
          <a:endParaRPr lang="en-GB"/>
        </a:p>
      </dgm:t>
    </dgm:pt>
    <dgm:pt modelId="{B7E4D56E-16A4-4601-A5F8-0EF2AABEBE77}" type="pres">
      <dgm:prSet presAssocID="{8D857CE3-3F1C-4D02-860B-5A80D402149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6BD56CAB-3BBC-45FC-80E2-B963D6C500B6}" type="pres">
      <dgm:prSet presAssocID="{5CF69B31-EC04-4627-84FC-19AE3B1EAF70}" presName="singleCycle" presStyleCnt="0"/>
      <dgm:spPr/>
    </dgm:pt>
    <dgm:pt modelId="{C342CF6F-8BFD-4CF8-8733-E0702007E3AF}" type="pres">
      <dgm:prSet presAssocID="{5CF69B31-EC04-4627-84FC-19AE3B1EAF70}" presName="singleCenter" presStyleLbl="node1" presStyleIdx="0" presStyleCnt="4" custLinFactNeighborX="0" custLinFactNeighborY="-9716">
        <dgm:presLayoutVars>
          <dgm:chMax val="7"/>
          <dgm:chPref val="7"/>
        </dgm:presLayoutVars>
      </dgm:prSet>
      <dgm:spPr/>
      <dgm:t>
        <a:bodyPr/>
        <a:lstStyle/>
        <a:p>
          <a:endParaRPr lang="en-GB"/>
        </a:p>
      </dgm:t>
    </dgm:pt>
    <dgm:pt modelId="{51CF585D-303D-477A-8365-AB9CB3B98297}" type="pres">
      <dgm:prSet presAssocID="{8F4F89F8-F3E1-4B3B-97B2-54C896086E60}" presName="Name56" presStyleLbl="parChTrans1D2" presStyleIdx="0" presStyleCnt="3"/>
      <dgm:spPr/>
      <dgm:t>
        <a:bodyPr/>
        <a:lstStyle/>
        <a:p>
          <a:endParaRPr lang="en-GB"/>
        </a:p>
      </dgm:t>
    </dgm:pt>
    <dgm:pt modelId="{D1E9D93A-4587-45AB-B028-05ABFFCE45E6}" type="pres">
      <dgm:prSet presAssocID="{E7E97A33-42B4-40E0-BFF5-3F050668EC0E}" presName="text0" presStyleLbl="node1" presStyleIdx="1" presStyleCnt="4" custScaleX="328048" custScaleY="12864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B48B7B-77FB-4FB1-89A0-18482821AB82}" type="pres">
      <dgm:prSet presAssocID="{FEC78C44-FF57-4920-AD8A-260E88764AC7}" presName="Name56" presStyleLbl="parChTrans1D2" presStyleIdx="1" presStyleCnt="3"/>
      <dgm:spPr/>
      <dgm:t>
        <a:bodyPr/>
        <a:lstStyle/>
        <a:p>
          <a:endParaRPr lang="en-GB"/>
        </a:p>
      </dgm:t>
    </dgm:pt>
    <dgm:pt modelId="{8C274F22-21C6-4F60-8667-FF4E364BBFFF}" type="pres">
      <dgm:prSet presAssocID="{7A829F74-0ED6-4598-9D4A-3F1CD72A56AD}" presName="text0" presStyleLbl="node1" presStyleIdx="2" presStyleCnt="4" custScaleX="312824" custScaleY="133592" custRadScaleRad="116870" custRadScaleInc="-609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5AD869-E109-40BF-8119-AB9254251331}" type="pres">
      <dgm:prSet presAssocID="{3D380DE9-16DE-4E24-995C-75065BB52D3C}" presName="Name56" presStyleLbl="parChTrans1D2" presStyleIdx="2" presStyleCnt="3"/>
      <dgm:spPr/>
      <dgm:t>
        <a:bodyPr/>
        <a:lstStyle/>
        <a:p>
          <a:endParaRPr lang="en-GB"/>
        </a:p>
      </dgm:t>
    </dgm:pt>
    <dgm:pt modelId="{E3996F2E-BA93-4C0D-BEDE-4A770C12C289}" type="pres">
      <dgm:prSet presAssocID="{868EC681-EAC7-402E-B621-5E5CFB82B101}" presName="text0" presStyleLbl="node1" presStyleIdx="3" presStyleCnt="4" custScaleX="322932" custScaleY="129954" custRadScaleRad="104196" custRadScaleInc="-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6EA17B8-4CAB-4552-890E-87D0F880295D}" type="presOf" srcId="{8F4F89F8-F3E1-4B3B-97B2-54C896086E60}" destId="{51CF585D-303D-477A-8365-AB9CB3B98297}" srcOrd="0" destOrd="0" presId="urn:microsoft.com/office/officeart/2008/layout/RadialCluster"/>
    <dgm:cxn modelId="{B4EA1800-91F8-4203-824F-CF90A202553F}" type="presOf" srcId="{8D857CE3-3F1C-4D02-860B-5A80D4021491}" destId="{B7E4D56E-16A4-4601-A5F8-0EF2AABEBE77}" srcOrd="0" destOrd="0" presId="urn:microsoft.com/office/officeart/2008/layout/RadialCluster"/>
    <dgm:cxn modelId="{096304FB-74C3-464B-9174-936DC43B91A3}" type="presOf" srcId="{868EC681-EAC7-402E-B621-5E5CFB82B101}" destId="{E3996F2E-BA93-4C0D-BEDE-4A770C12C289}" srcOrd="0" destOrd="0" presId="urn:microsoft.com/office/officeart/2008/layout/RadialCluster"/>
    <dgm:cxn modelId="{D6F62172-80E0-4352-A6E7-BE6902AB7FA7}" type="presOf" srcId="{E7E97A33-42B4-40E0-BFF5-3F050668EC0E}" destId="{D1E9D93A-4587-45AB-B028-05ABFFCE45E6}" srcOrd="0" destOrd="0" presId="urn:microsoft.com/office/officeart/2008/layout/RadialCluster"/>
    <dgm:cxn modelId="{09AFF7B5-E61E-493E-AE3F-BAF39CDA86EE}" type="presOf" srcId="{5CF69B31-EC04-4627-84FC-19AE3B1EAF70}" destId="{C342CF6F-8BFD-4CF8-8733-E0702007E3AF}" srcOrd="0" destOrd="0" presId="urn:microsoft.com/office/officeart/2008/layout/RadialCluster"/>
    <dgm:cxn modelId="{E3694CF0-0DB9-4458-A2D2-B6D72DC4382F}" srcId="{5CF69B31-EC04-4627-84FC-19AE3B1EAF70}" destId="{7A829F74-0ED6-4598-9D4A-3F1CD72A56AD}" srcOrd="1" destOrd="0" parTransId="{FEC78C44-FF57-4920-AD8A-260E88764AC7}" sibTransId="{8B50CDEC-644F-48B9-AAE3-CCC955096AE1}"/>
    <dgm:cxn modelId="{93A1A196-AC18-44C7-90D9-F6FC2906F982}" srcId="{5CF69B31-EC04-4627-84FC-19AE3B1EAF70}" destId="{868EC681-EAC7-402E-B621-5E5CFB82B101}" srcOrd="2" destOrd="0" parTransId="{3D380DE9-16DE-4E24-995C-75065BB52D3C}" sibTransId="{1C450669-C11D-4652-8EF5-08C20426FDED}"/>
    <dgm:cxn modelId="{2061D89D-4746-4890-9579-BA058E439C79}" srcId="{5CF69B31-EC04-4627-84FC-19AE3B1EAF70}" destId="{E7E97A33-42B4-40E0-BFF5-3F050668EC0E}" srcOrd="0" destOrd="0" parTransId="{8F4F89F8-F3E1-4B3B-97B2-54C896086E60}" sibTransId="{E62B6D7F-D4F2-4CAC-983B-237B17D6A742}"/>
    <dgm:cxn modelId="{47040119-62D3-40CF-A7BC-40659B780790}" type="presOf" srcId="{FEC78C44-FF57-4920-AD8A-260E88764AC7}" destId="{6FB48B7B-77FB-4FB1-89A0-18482821AB82}" srcOrd="0" destOrd="0" presId="urn:microsoft.com/office/officeart/2008/layout/RadialCluster"/>
    <dgm:cxn modelId="{4C033CC3-E0DB-482E-A4CE-CA5D76976678}" type="presOf" srcId="{3D380DE9-16DE-4E24-995C-75065BB52D3C}" destId="{A15AD869-E109-40BF-8119-AB9254251331}" srcOrd="0" destOrd="0" presId="urn:microsoft.com/office/officeart/2008/layout/RadialCluster"/>
    <dgm:cxn modelId="{FADB4F4B-8A9D-4356-A404-246F761982AB}" type="presOf" srcId="{7A829F74-0ED6-4598-9D4A-3F1CD72A56AD}" destId="{8C274F22-21C6-4F60-8667-FF4E364BBFFF}" srcOrd="0" destOrd="0" presId="urn:microsoft.com/office/officeart/2008/layout/RadialCluster"/>
    <dgm:cxn modelId="{1DE28F2A-511B-4741-BF6B-AC49804A1D26}" srcId="{8D857CE3-3F1C-4D02-860B-5A80D4021491}" destId="{5CF69B31-EC04-4627-84FC-19AE3B1EAF70}" srcOrd="0" destOrd="0" parTransId="{D31C9E69-3350-46EE-BC20-EEF9FD4883BE}" sibTransId="{A495B897-7D02-4659-9BD3-86264536E263}"/>
    <dgm:cxn modelId="{CD2BB194-085A-47F1-830E-77DC704F0500}" type="presParOf" srcId="{B7E4D56E-16A4-4601-A5F8-0EF2AABEBE77}" destId="{6BD56CAB-3BBC-45FC-80E2-B963D6C500B6}" srcOrd="0" destOrd="0" presId="urn:microsoft.com/office/officeart/2008/layout/RadialCluster"/>
    <dgm:cxn modelId="{C76FB437-2E68-4606-AF82-B31CA2C0CDFC}" type="presParOf" srcId="{6BD56CAB-3BBC-45FC-80E2-B963D6C500B6}" destId="{C342CF6F-8BFD-4CF8-8733-E0702007E3AF}" srcOrd="0" destOrd="0" presId="urn:microsoft.com/office/officeart/2008/layout/RadialCluster"/>
    <dgm:cxn modelId="{8831F002-0F03-41E4-907D-74A61D7A03AF}" type="presParOf" srcId="{6BD56CAB-3BBC-45FC-80E2-B963D6C500B6}" destId="{51CF585D-303D-477A-8365-AB9CB3B98297}" srcOrd="1" destOrd="0" presId="urn:microsoft.com/office/officeart/2008/layout/RadialCluster"/>
    <dgm:cxn modelId="{448672A8-C39F-4009-BC68-4F1BA5F4EF7C}" type="presParOf" srcId="{6BD56CAB-3BBC-45FC-80E2-B963D6C500B6}" destId="{D1E9D93A-4587-45AB-B028-05ABFFCE45E6}" srcOrd="2" destOrd="0" presId="urn:microsoft.com/office/officeart/2008/layout/RadialCluster"/>
    <dgm:cxn modelId="{EC88BE4D-11FE-4C8B-B675-50B5571672BE}" type="presParOf" srcId="{6BD56CAB-3BBC-45FC-80E2-B963D6C500B6}" destId="{6FB48B7B-77FB-4FB1-89A0-18482821AB82}" srcOrd="3" destOrd="0" presId="urn:microsoft.com/office/officeart/2008/layout/RadialCluster"/>
    <dgm:cxn modelId="{24B244E6-030C-408D-9DE2-B52C5CD380E0}" type="presParOf" srcId="{6BD56CAB-3BBC-45FC-80E2-B963D6C500B6}" destId="{8C274F22-21C6-4F60-8667-FF4E364BBFFF}" srcOrd="4" destOrd="0" presId="urn:microsoft.com/office/officeart/2008/layout/RadialCluster"/>
    <dgm:cxn modelId="{46AB3678-84B7-45DD-AB60-FAA2AC070824}" type="presParOf" srcId="{6BD56CAB-3BBC-45FC-80E2-B963D6C500B6}" destId="{A15AD869-E109-40BF-8119-AB9254251331}" srcOrd="5" destOrd="0" presId="urn:microsoft.com/office/officeart/2008/layout/RadialCluster"/>
    <dgm:cxn modelId="{8030EF26-BB56-453F-9AF3-170730076658}" type="presParOf" srcId="{6BD56CAB-3BBC-45FC-80E2-B963D6C500B6}" destId="{E3996F2E-BA93-4C0D-BEDE-4A770C12C289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69A775-EF22-4C51-9C6E-4C55549E7ED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363CF81-2175-417A-8C7F-C5A8B6E9CF8D}">
      <dgm:prSet phldrT="[Text]" custT="1"/>
      <dgm:spPr/>
      <dgm:t>
        <a:bodyPr/>
        <a:lstStyle/>
        <a:p>
          <a:r>
            <a:rPr lang="en-GB" sz="2000" dirty="0" smtClean="0"/>
            <a:t>Outcome focussed assessment.</a:t>
          </a:r>
          <a:endParaRPr lang="en-GB" sz="2000" dirty="0"/>
        </a:p>
      </dgm:t>
    </dgm:pt>
    <dgm:pt modelId="{CEF21754-B2D8-4913-9A43-D037F7134023}" type="parTrans" cxnId="{A445A226-AF3F-420F-8A43-A599763A7D93}">
      <dgm:prSet/>
      <dgm:spPr/>
      <dgm:t>
        <a:bodyPr/>
        <a:lstStyle/>
        <a:p>
          <a:endParaRPr lang="en-GB"/>
        </a:p>
      </dgm:t>
    </dgm:pt>
    <dgm:pt modelId="{3E6B5C41-CE26-458B-A6E4-590E7ABE2144}" type="sibTrans" cxnId="{A445A226-AF3F-420F-8A43-A599763A7D93}">
      <dgm:prSet/>
      <dgm:spPr/>
      <dgm:t>
        <a:bodyPr/>
        <a:lstStyle/>
        <a:p>
          <a:endParaRPr lang="en-GB"/>
        </a:p>
      </dgm:t>
    </dgm:pt>
    <dgm:pt modelId="{74CB98F3-F33F-47B9-A4F8-D65F2BC99792}">
      <dgm:prSet phldrT="[Text]" custT="1"/>
      <dgm:spPr/>
      <dgm:t>
        <a:bodyPr/>
        <a:lstStyle/>
        <a:p>
          <a:r>
            <a:rPr lang="en-GB" sz="2000" dirty="0" smtClean="0"/>
            <a:t>Package of care and use of Technology Enabled Care to meet outcome</a:t>
          </a:r>
          <a:endParaRPr lang="en-GB" sz="2000" dirty="0"/>
        </a:p>
      </dgm:t>
    </dgm:pt>
    <dgm:pt modelId="{C51C0E8C-B24C-4DDE-9CCB-AB5CB65B365B}" type="parTrans" cxnId="{777DDCE4-6E45-4AFD-A882-43ACEAC484BE}">
      <dgm:prSet/>
      <dgm:spPr/>
      <dgm:t>
        <a:bodyPr/>
        <a:lstStyle/>
        <a:p>
          <a:endParaRPr lang="en-GB"/>
        </a:p>
      </dgm:t>
    </dgm:pt>
    <dgm:pt modelId="{EF2953AA-6184-4ADB-A80D-1C6FB1A04CB6}" type="sibTrans" cxnId="{777DDCE4-6E45-4AFD-A882-43ACEAC484BE}">
      <dgm:prSet/>
      <dgm:spPr/>
      <dgm:t>
        <a:bodyPr/>
        <a:lstStyle/>
        <a:p>
          <a:endParaRPr lang="en-GB"/>
        </a:p>
      </dgm:t>
    </dgm:pt>
    <dgm:pt modelId="{A0DE3FB1-EB8D-4AF0-B64D-BE7A14A9D64A}">
      <dgm:prSet phldrT="[Text]" custT="1"/>
      <dgm:spPr/>
      <dgm:t>
        <a:bodyPr/>
        <a:lstStyle/>
        <a:p>
          <a:r>
            <a:rPr lang="en-GB" sz="2000" dirty="0" smtClean="0"/>
            <a:t>Care Management, respond to change and review.</a:t>
          </a:r>
          <a:endParaRPr lang="en-GB" sz="2000" dirty="0"/>
        </a:p>
      </dgm:t>
    </dgm:pt>
    <dgm:pt modelId="{5A8C823D-5AE9-4A1F-B57F-3D2FF3725F4B}" type="parTrans" cxnId="{32CA37CB-496C-48D0-A64F-4C35441A45F0}">
      <dgm:prSet/>
      <dgm:spPr/>
      <dgm:t>
        <a:bodyPr/>
        <a:lstStyle/>
        <a:p>
          <a:endParaRPr lang="en-GB"/>
        </a:p>
      </dgm:t>
    </dgm:pt>
    <dgm:pt modelId="{D00570B3-520B-43B4-B512-A6990E35FEB2}" type="sibTrans" cxnId="{32CA37CB-496C-48D0-A64F-4C35441A45F0}">
      <dgm:prSet/>
      <dgm:spPr/>
      <dgm:t>
        <a:bodyPr/>
        <a:lstStyle/>
        <a:p>
          <a:endParaRPr lang="en-GB"/>
        </a:p>
      </dgm:t>
    </dgm:pt>
    <dgm:pt modelId="{32F0E469-162E-460F-A562-C5CC85F89FFF}" type="pres">
      <dgm:prSet presAssocID="{1B69A775-EF22-4C51-9C6E-4C55549E7ED6}" presName="CompostProcess" presStyleCnt="0">
        <dgm:presLayoutVars>
          <dgm:dir/>
          <dgm:resizeHandles val="exact"/>
        </dgm:presLayoutVars>
      </dgm:prSet>
      <dgm:spPr/>
    </dgm:pt>
    <dgm:pt modelId="{42A27AB5-D7C6-4A18-94C8-435BB0A27D6E}" type="pres">
      <dgm:prSet presAssocID="{1B69A775-EF22-4C51-9C6E-4C55549E7ED6}" presName="arrow" presStyleLbl="bgShp" presStyleIdx="0" presStyleCnt="1" custScaleX="98013" custLinFactNeighborX="-9897" custLinFactNeighborY="-281"/>
      <dgm:spPr/>
    </dgm:pt>
    <dgm:pt modelId="{C4552428-8730-4124-9ABA-412E24ECC6DB}" type="pres">
      <dgm:prSet presAssocID="{1B69A775-EF22-4C51-9C6E-4C55549E7ED6}" presName="linearProcess" presStyleCnt="0"/>
      <dgm:spPr/>
    </dgm:pt>
    <dgm:pt modelId="{748DF538-D938-4BDB-95F4-B37329136ABB}" type="pres">
      <dgm:prSet presAssocID="{F363CF81-2175-417A-8C7F-C5A8B6E9CF8D}" presName="textNode" presStyleLbl="node1" presStyleIdx="0" presStyleCnt="3" custScaleX="40581" custScaleY="79280" custLinFactX="-6495" custLinFactNeighborX="-100000" custLinFactNeighborY="-173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99C38A-27A9-41BC-AA8C-58A54EEAC97A}" type="pres">
      <dgm:prSet presAssocID="{3E6B5C41-CE26-458B-A6E4-590E7ABE2144}" presName="sibTrans" presStyleCnt="0"/>
      <dgm:spPr/>
    </dgm:pt>
    <dgm:pt modelId="{C77234FB-69AC-414C-8949-08DF61FB9944}" type="pres">
      <dgm:prSet presAssocID="{74CB98F3-F33F-47B9-A4F8-D65F2BC99792}" presName="textNode" presStyleLbl="node1" presStyleIdx="1" presStyleCnt="3" custScaleX="54510" custScaleY="80234" custLinFactX="-15207" custLinFactNeighborX="-100000" custLinFactNeighborY="-173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42C73E-C7E3-4E77-B799-6906A0440692}" type="pres">
      <dgm:prSet presAssocID="{EF2953AA-6184-4ADB-A80D-1C6FB1A04CB6}" presName="sibTrans" presStyleCnt="0"/>
      <dgm:spPr/>
    </dgm:pt>
    <dgm:pt modelId="{B957E0AD-A96B-4750-92F4-C40357B30C04}" type="pres">
      <dgm:prSet presAssocID="{A0DE3FB1-EB8D-4AF0-B64D-BE7A14A9D64A}" presName="textNode" presStyleLbl="node1" presStyleIdx="2" presStyleCnt="3" custScaleX="47501" custScaleY="76772" custLinFactX="-22955" custLinFactNeighborX="-100000" custLinFactNeighborY="-173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2CA37CB-496C-48D0-A64F-4C35441A45F0}" srcId="{1B69A775-EF22-4C51-9C6E-4C55549E7ED6}" destId="{A0DE3FB1-EB8D-4AF0-B64D-BE7A14A9D64A}" srcOrd="2" destOrd="0" parTransId="{5A8C823D-5AE9-4A1F-B57F-3D2FF3725F4B}" sibTransId="{D00570B3-520B-43B4-B512-A6990E35FEB2}"/>
    <dgm:cxn modelId="{40CD2967-120C-4C5A-8412-110BBB3E9770}" type="presOf" srcId="{F363CF81-2175-417A-8C7F-C5A8B6E9CF8D}" destId="{748DF538-D938-4BDB-95F4-B37329136ABB}" srcOrd="0" destOrd="0" presId="urn:microsoft.com/office/officeart/2005/8/layout/hProcess9"/>
    <dgm:cxn modelId="{FEC74F0F-B201-40B5-9EA6-A26B46D48061}" type="presOf" srcId="{1B69A775-EF22-4C51-9C6E-4C55549E7ED6}" destId="{32F0E469-162E-460F-A562-C5CC85F89FFF}" srcOrd="0" destOrd="0" presId="urn:microsoft.com/office/officeart/2005/8/layout/hProcess9"/>
    <dgm:cxn modelId="{777DDCE4-6E45-4AFD-A882-43ACEAC484BE}" srcId="{1B69A775-EF22-4C51-9C6E-4C55549E7ED6}" destId="{74CB98F3-F33F-47B9-A4F8-D65F2BC99792}" srcOrd="1" destOrd="0" parTransId="{C51C0E8C-B24C-4DDE-9CCB-AB5CB65B365B}" sibTransId="{EF2953AA-6184-4ADB-A80D-1C6FB1A04CB6}"/>
    <dgm:cxn modelId="{3880908A-9DAC-43AA-A30C-65E2922A820D}" type="presOf" srcId="{74CB98F3-F33F-47B9-A4F8-D65F2BC99792}" destId="{C77234FB-69AC-414C-8949-08DF61FB9944}" srcOrd="0" destOrd="0" presId="urn:microsoft.com/office/officeart/2005/8/layout/hProcess9"/>
    <dgm:cxn modelId="{A445A226-AF3F-420F-8A43-A599763A7D93}" srcId="{1B69A775-EF22-4C51-9C6E-4C55549E7ED6}" destId="{F363CF81-2175-417A-8C7F-C5A8B6E9CF8D}" srcOrd="0" destOrd="0" parTransId="{CEF21754-B2D8-4913-9A43-D037F7134023}" sibTransId="{3E6B5C41-CE26-458B-A6E4-590E7ABE2144}"/>
    <dgm:cxn modelId="{3C63E4DB-0BCE-48F7-A067-AE5F8A6A21DA}" type="presOf" srcId="{A0DE3FB1-EB8D-4AF0-B64D-BE7A14A9D64A}" destId="{B957E0AD-A96B-4750-92F4-C40357B30C04}" srcOrd="0" destOrd="0" presId="urn:microsoft.com/office/officeart/2005/8/layout/hProcess9"/>
    <dgm:cxn modelId="{AB9C1E38-7D57-4F5A-A29E-F430EAC26208}" type="presParOf" srcId="{32F0E469-162E-460F-A562-C5CC85F89FFF}" destId="{42A27AB5-D7C6-4A18-94C8-435BB0A27D6E}" srcOrd="0" destOrd="0" presId="urn:microsoft.com/office/officeart/2005/8/layout/hProcess9"/>
    <dgm:cxn modelId="{1A80B5B5-0048-478B-9476-2EAF607247FC}" type="presParOf" srcId="{32F0E469-162E-460F-A562-C5CC85F89FFF}" destId="{C4552428-8730-4124-9ABA-412E24ECC6DB}" srcOrd="1" destOrd="0" presId="urn:microsoft.com/office/officeart/2005/8/layout/hProcess9"/>
    <dgm:cxn modelId="{B45E580D-C158-4304-9DF1-0203C864AB55}" type="presParOf" srcId="{C4552428-8730-4124-9ABA-412E24ECC6DB}" destId="{748DF538-D938-4BDB-95F4-B37329136ABB}" srcOrd="0" destOrd="0" presId="urn:microsoft.com/office/officeart/2005/8/layout/hProcess9"/>
    <dgm:cxn modelId="{DE6A3171-56DD-4989-AEB4-6CE9D66ECAA2}" type="presParOf" srcId="{C4552428-8730-4124-9ABA-412E24ECC6DB}" destId="{F199C38A-27A9-41BC-AA8C-58A54EEAC97A}" srcOrd="1" destOrd="0" presId="urn:microsoft.com/office/officeart/2005/8/layout/hProcess9"/>
    <dgm:cxn modelId="{0E8EE6E8-634E-4EC6-8185-11BF069D30AA}" type="presParOf" srcId="{C4552428-8730-4124-9ABA-412E24ECC6DB}" destId="{C77234FB-69AC-414C-8949-08DF61FB9944}" srcOrd="2" destOrd="0" presId="urn:microsoft.com/office/officeart/2005/8/layout/hProcess9"/>
    <dgm:cxn modelId="{C70051A2-72A6-43F8-9B69-5EF62D47DBB1}" type="presParOf" srcId="{C4552428-8730-4124-9ABA-412E24ECC6DB}" destId="{D842C73E-C7E3-4E77-B799-6906A0440692}" srcOrd="3" destOrd="0" presId="urn:microsoft.com/office/officeart/2005/8/layout/hProcess9"/>
    <dgm:cxn modelId="{C7F67FA1-4939-457E-8008-EEBFFC7B48DC}" type="presParOf" srcId="{C4552428-8730-4124-9ABA-412E24ECC6DB}" destId="{B957E0AD-A96B-4750-92F4-C40357B30C0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9420350-E922-4BD5-9449-B9ADE1E24B3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CADA8DD-2ACE-4529-9C8C-15EF0618DFBA}">
      <dgm:prSet phldrT="[Text]"/>
      <dgm:spPr/>
      <dgm:t>
        <a:bodyPr/>
        <a:lstStyle/>
        <a:p>
          <a:r>
            <a:rPr lang="en-GB" dirty="0" smtClean="0"/>
            <a:t>Working within existing adult SDS budget, adult leads in what provision/service is required.</a:t>
          </a:r>
          <a:endParaRPr lang="en-GB" dirty="0"/>
        </a:p>
      </dgm:t>
    </dgm:pt>
    <dgm:pt modelId="{A6BE81B5-0028-40E3-8B6B-210552C89777}" type="parTrans" cxnId="{E906B891-0EF5-47ED-BE42-76B96CBEFB93}">
      <dgm:prSet/>
      <dgm:spPr/>
      <dgm:t>
        <a:bodyPr/>
        <a:lstStyle/>
        <a:p>
          <a:endParaRPr lang="en-GB"/>
        </a:p>
      </dgm:t>
    </dgm:pt>
    <dgm:pt modelId="{4D40CF9F-6D04-42D2-874B-8E25B600FED3}" type="sibTrans" cxnId="{E906B891-0EF5-47ED-BE42-76B96CBEFB93}">
      <dgm:prSet/>
      <dgm:spPr/>
      <dgm:t>
        <a:bodyPr/>
        <a:lstStyle/>
        <a:p>
          <a:endParaRPr lang="en-GB"/>
        </a:p>
      </dgm:t>
    </dgm:pt>
    <dgm:pt modelId="{63968ED0-D123-403A-9ECA-798708A7D8DF}">
      <dgm:prSet phldrT="[Text]"/>
      <dgm:spPr/>
      <dgm:t>
        <a:bodyPr/>
        <a:lstStyle/>
        <a:p>
          <a:r>
            <a:rPr lang="en-GB" dirty="0" smtClean="0"/>
            <a:t>Individual has greater choice and maximises independence.</a:t>
          </a:r>
          <a:endParaRPr lang="en-GB" dirty="0"/>
        </a:p>
      </dgm:t>
    </dgm:pt>
    <dgm:pt modelId="{954C0139-7061-4E46-ABAC-86CAE9BF09B1}" type="parTrans" cxnId="{6A6D248F-F43C-4B2B-95B2-7FD0AE728DED}">
      <dgm:prSet/>
      <dgm:spPr/>
      <dgm:t>
        <a:bodyPr/>
        <a:lstStyle/>
        <a:p>
          <a:endParaRPr lang="en-GB"/>
        </a:p>
      </dgm:t>
    </dgm:pt>
    <dgm:pt modelId="{C6DC89C9-EBD2-4527-AC37-E63A00A55644}" type="sibTrans" cxnId="{6A6D248F-F43C-4B2B-95B2-7FD0AE728DED}">
      <dgm:prSet/>
      <dgm:spPr/>
      <dgm:t>
        <a:bodyPr/>
        <a:lstStyle/>
        <a:p>
          <a:endParaRPr lang="en-GB"/>
        </a:p>
      </dgm:t>
    </dgm:pt>
    <dgm:pt modelId="{4B35AE07-B5AC-4CE2-990B-4B516CCF8644}">
      <dgm:prSet/>
      <dgm:spPr/>
      <dgm:t>
        <a:bodyPr/>
        <a:lstStyle/>
        <a:p>
          <a:r>
            <a:rPr lang="en-GB" smtClean="0"/>
            <a:t>Outcome focussed assessment.</a:t>
          </a:r>
          <a:endParaRPr lang="en-GB" dirty="0"/>
        </a:p>
      </dgm:t>
    </dgm:pt>
    <dgm:pt modelId="{725E9C2C-FBAA-4B6B-B03F-E60A196D27C7}" type="parTrans" cxnId="{8CB23950-68CF-48F8-AA00-4061CB45C647}">
      <dgm:prSet/>
      <dgm:spPr/>
      <dgm:t>
        <a:bodyPr/>
        <a:lstStyle/>
        <a:p>
          <a:endParaRPr lang="en-GB"/>
        </a:p>
      </dgm:t>
    </dgm:pt>
    <dgm:pt modelId="{C80DF61F-0667-4548-8173-981C91A030D8}" type="sibTrans" cxnId="{8CB23950-68CF-48F8-AA00-4061CB45C647}">
      <dgm:prSet/>
      <dgm:spPr/>
      <dgm:t>
        <a:bodyPr/>
        <a:lstStyle/>
        <a:p>
          <a:endParaRPr lang="en-GB"/>
        </a:p>
      </dgm:t>
    </dgm:pt>
    <dgm:pt modelId="{5F98EADF-369F-4248-A4A4-1B48C80FFD5F}" type="pres">
      <dgm:prSet presAssocID="{B9420350-E922-4BD5-9449-B9ADE1E24B37}" presName="CompostProcess" presStyleCnt="0">
        <dgm:presLayoutVars>
          <dgm:dir/>
          <dgm:resizeHandles val="exact"/>
        </dgm:presLayoutVars>
      </dgm:prSet>
      <dgm:spPr/>
    </dgm:pt>
    <dgm:pt modelId="{44BB6A73-6195-4D0B-A852-1832573D217C}" type="pres">
      <dgm:prSet presAssocID="{B9420350-E922-4BD5-9449-B9ADE1E24B37}" presName="arrow" presStyleLbl="bgShp" presStyleIdx="0" presStyleCnt="1" custScaleX="107166" custLinFactNeighborX="-5535" custLinFactNeighborY="182"/>
      <dgm:spPr/>
    </dgm:pt>
    <dgm:pt modelId="{D7D50502-1581-44FA-9806-F8B68FDD5375}" type="pres">
      <dgm:prSet presAssocID="{B9420350-E922-4BD5-9449-B9ADE1E24B37}" presName="linearProcess" presStyleCnt="0"/>
      <dgm:spPr/>
    </dgm:pt>
    <dgm:pt modelId="{3D13D149-D5E2-43A7-A3B6-98F93EEAE4D8}" type="pres">
      <dgm:prSet presAssocID="{4B35AE07-B5AC-4CE2-990B-4B516CCF8644}" presName="textNode" presStyleLbl="node1" presStyleIdx="0" presStyleCnt="3" custScaleX="79955" custScaleY="58308" custLinFactX="-21190" custLinFactNeighborX="-100000" custLinFactNeighborY="136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339122-F7BD-4184-B1D9-C2B94E2AE5B7}" type="pres">
      <dgm:prSet presAssocID="{C80DF61F-0667-4548-8173-981C91A030D8}" presName="sibTrans" presStyleCnt="0"/>
      <dgm:spPr/>
    </dgm:pt>
    <dgm:pt modelId="{0823B4B2-5C8B-4EFA-8DBD-8C6CE752BFCB}" type="pres">
      <dgm:prSet presAssocID="{7CADA8DD-2ACE-4529-9C8C-15EF0618DFBA}" presName="textNode" presStyleLbl="node1" presStyleIdx="1" presStyleCnt="3" custScaleX="89001" custScaleY="56384" custLinFactX="-25220" custLinFactNeighborX="-100000" custLinFactNeighborY="273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09B0BB-D0B4-4A17-8740-0D463BCE36A9}" type="pres">
      <dgm:prSet presAssocID="{4D40CF9F-6D04-42D2-874B-8E25B600FED3}" presName="sibTrans" presStyleCnt="0"/>
      <dgm:spPr/>
    </dgm:pt>
    <dgm:pt modelId="{F5B44496-C46A-4942-8508-B95344FC65F9}" type="pres">
      <dgm:prSet presAssocID="{63968ED0-D123-403A-9ECA-798708A7D8DF}" presName="textNode" presStyleLbl="node1" presStyleIdx="2" presStyleCnt="3" custScaleX="70507" custScaleY="59195" custLinFactX="-27367" custLinFactNeighborX="-100000" custLinFactNeighborY="318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29D003F-1230-422A-9AD2-96D7DD4504A3}" type="presOf" srcId="{B9420350-E922-4BD5-9449-B9ADE1E24B37}" destId="{5F98EADF-369F-4248-A4A4-1B48C80FFD5F}" srcOrd="0" destOrd="0" presId="urn:microsoft.com/office/officeart/2005/8/layout/hProcess9"/>
    <dgm:cxn modelId="{8957F692-418C-4CDA-9C48-BF10E27A6A8E}" type="presOf" srcId="{7CADA8DD-2ACE-4529-9C8C-15EF0618DFBA}" destId="{0823B4B2-5C8B-4EFA-8DBD-8C6CE752BFCB}" srcOrd="0" destOrd="0" presId="urn:microsoft.com/office/officeart/2005/8/layout/hProcess9"/>
    <dgm:cxn modelId="{E906B891-0EF5-47ED-BE42-76B96CBEFB93}" srcId="{B9420350-E922-4BD5-9449-B9ADE1E24B37}" destId="{7CADA8DD-2ACE-4529-9C8C-15EF0618DFBA}" srcOrd="1" destOrd="0" parTransId="{A6BE81B5-0028-40E3-8B6B-210552C89777}" sibTransId="{4D40CF9F-6D04-42D2-874B-8E25B600FED3}"/>
    <dgm:cxn modelId="{79371169-C0FD-4F84-A3F8-6AB93DBACAE0}" type="presOf" srcId="{63968ED0-D123-403A-9ECA-798708A7D8DF}" destId="{F5B44496-C46A-4942-8508-B95344FC65F9}" srcOrd="0" destOrd="0" presId="urn:microsoft.com/office/officeart/2005/8/layout/hProcess9"/>
    <dgm:cxn modelId="{8CF49DA8-23FD-461D-B3C6-2E004E593769}" type="presOf" srcId="{4B35AE07-B5AC-4CE2-990B-4B516CCF8644}" destId="{3D13D149-D5E2-43A7-A3B6-98F93EEAE4D8}" srcOrd="0" destOrd="0" presId="urn:microsoft.com/office/officeart/2005/8/layout/hProcess9"/>
    <dgm:cxn modelId="{6A6D248F-F43C-4B2B-95B2-7FD0AE728DED}" srcId="{B9420350-E922-4BD5-9449-B9ADE1E24B37}" destId="{63968ED0-D123-403A-9ECA-798708A7D8DF}" srcOrd="2" destOrd="0" parTransId="{954C0139-7061-4E46-ABAC-86CAE9BF09B1}" sibTransId="{C6DC89C9-EBD2-4527-AC37-E63A00A55644}"/>
    <dgm:cxn modelId="{8CB23950-68CF-48F8-AA00-4061CB45C647}" srcId="{B9420350-E922-4BD5-9449-B9ADE1E24B37}" destId="{4B35AE07-B5AC-4CE2-990B-4B516CCF8644}" srcOrd="0" destOrd="0" parTransId="{725E9C2C-FBAA-4B6B-B03F-E60A196D27C7}" sibTransId="{C80DF61F-0667-4548-8173-981C91A030D8}"/>
    <dgm:cxn modelId="{BC6102C9-B147-4E02-92AC-12915E576940}" type="presParOf" srcId="{5F98EADF-369F-4248-A4A4-1B48C80FFD5F}" destId="{44BB6A73-6195-4D0B-A852-1832573D217C}" srcOrd="0" destOrd="0" presId="urn:microsoft.com/office/officeart/2005/8/layout/hProcess9"/>
    <dgm:cxn modelId="{6C19CE0D-A9EF-4C71-A19C-2E41A05A03C7}" type="presParOf" srcId="{5F98EADF-369F-4248-A4A4-1B48C80FFD5F}" destId="{D7D50502-1581-44FA-9806-F8B68FDD5375}" srcOrd="1" destOrd="0" presId="urn:microsoft.com/office/officeart/2005/8/layout/hProcess9"/>
    <dgm:cxn modelId="{778B9000-F260-4D0F-A996-4C8AAD5E6FB1}" type="presParOf" srcId="{D7D50502-1581-44FA-9806-F8B68FDD5375}" destId="{3D13D149-D5E2-43A7-A3B6-98F93EEAE4D8}" srcOrd="0" destOrd="0" presId="urn:microsoft.com/office/officeart/2005/8/layout/hProcess9"/>
    <dgm:cxn modelId="{A2B36C93-EF4E-499B-BD04-2F3CA310EC3E}" type="presParOf" srcId="{D7D50502-1581-44FA-9806-F8B68FDD5375}" destId="{70339122-F7BD-4184-B1D9-C2B94E2AE5B7}" srcOrd="1" destOrd="0" presId="urn:microsoft.com/office/officeart/2005/8/layout/hProcess9"/>
    <dgm:cxn modelId="{218F4C18-E4EA-4EF4-86E1-027586A17AD9}" type="presParOf" srcId="{D7D50502-1581-44FA-9806-F8B68FDD5375}" destId="{0823B4B2-5C8B-4EFA-8DBD-8C6CE752BFCB}" srcOrd="2" destOrd="0" presId="urn:microsoft.com/office/officeart/2005/8/layout/hProcess9"/>
    <dgm:cxn modelId="{6791B91E-2F1B-4138-BDE5-9D5F0D903A73}" type="presParOf" srcId="{D7D50502-1581-44FA-9806-F8B68FDD5375}" destId="{5E09B0BB-D0B4-4A17-8740-0D463BCE36A9}" srcOrd="3" destOrd="0" presId="urn:microsoft.com/office/officeart/2005/8/layout/hProcess9"/>
    <dgm:cxn modelId="{C144D151-39D7-4765-825E-48D0CD8C833C}" type="presParOf" srcId="{D7D50502-1581-44FA-9806-F8B68FDD5375}" destId="{F5B44496-C46A-4942-8508-B95344FC65F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7B9A3DC-1248-465A-84C1-B50CDF1E0B60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8F4B1B87-7576-4AA2-9420-D74103431DE7}">
      <dgm:prSet phldrT="[Text]"/>
      <dgm:spPr/>
      <dgm:t>
        <a:bodyPr/>
        <a:lstStyle/>
        <a:p>
          <a:r>
            <a:rPr lang="en-GB" dirty="0" smtClean="0"/>
            <a:t>Assessment</a:t>
          </a:r>
          <a:endParaRPr lang="en-GB" dirty="0"/>
        </a:p>
      </dgm:t>
    </dgm:pt>
    <dgm:pt modelId="{BAB74230-AAC4-4C1A-8A4A-FDF8DF57C0E6}" type="parTrans" cxnId="{BBE27CA1-C252-4E82-BA15-B492FE7C5DC2}">
      <dgm:prSet/>
      <dgm:spPr/>
      <dgm:t>
        <a:bodyPr/>
        <a:lstStyle/>
        <a:p>
          <a:endParaRPr lang="en-GB"/>
        </a:p>
      </dgm:t>
    </dgm:pt>
    <dgm:pt modelId="{AD223335-D0FD-442F-AC12-6901B6E1C043}" type="sibTrans" cxnId="{BBE27CA1-C252-4E82-BA15-B492FE7C5DC2}">
      <dgm:prSet/>
      <dgm:spPr/>
      <dgm:t>
        <a:bodyPr/>
        <a:lstStyle/>
        <a:p>
          <a:endParaRPr lang="en-GB"/>
        </a:p>
      </dgm:t>
    </dgm:pt>
    <dgm:pt modelId="{7D673E0F-8B1C-4BB3-8D40-C91041CE78AC}">
      <dgm:prSet phldrT="[Text]"/>
      <dgm:spPr/>
      <dgm:t>
        <a:bodyPr/>
        <a:lstStyle/>
        <a:p>
          <a:r>
            <a:rPr lang="en-GB" dirty="0" smtClean="0"/>
            <a:t>-Identify adults utilising Over Night care.</a:t>
          </a:r>
        </a:p>
        <a:p>
          <a:r>
            <a:rPr lang="en-GB" dirty="0" smtClean="0"/>
            <a:t>-Care Management- all adults utilising Over Night care need Outcome focussed assessment complete.</a:t>
          </a:r>
        </a:p>
        <a:p>
          <a:r>
            <a:rPr lang="en-GB" dirty="0" smtClean="0"/>
            <a:t>-Evaluate outcome of assessment</a:t>
          </a:r>
          <a:endParaRPr lang="en-GB" dirty="0"/>
        </a:p>
      </dgm:t>
    </dgm:pt>
    <dgm:pt modelId="{D5B8DE18-BBAC-4C8D-9CB6-B75103D7498F}" type="parTrans" cxnId="{F66A46A1-D3CC-4A80-959E-A655685C5475}">
      <dgm:prSet/>
      <dgm:spPr/>
      <dgm:t>
        <a:bodyPr/>
        <a:lstStyle/>
        <a:p>
          <a:endParaRPr lang="en-GB"/>
        </a:p>
      </dgm:t>
    </dgm:pt>
    <dgm:pt modelId="{206896D1-AA00-440F-9DC8-96D61A135ED8}" type="sibTrans" cxnId="{F66A46A1-D3CC-4A80-959E-A655685C5475}">
      <dgm:prSet/>
      <dgm:spPr/>
      <dgm:t>
        <a:bodyPr/>
        <a:lstStyle/>
        <a:p>
          <a:endParaRPr lang="en-GB"/>
        </a:p>
      </dgm:t>
    </dgm:pt>
    <dgm:pt modelId="{D9DB8AC6-4453-411C-B022-46D7220D6D54}">
      <dgm:prSet phldrT="[Text]"/>
      <dgm:spPr/>
      <dgm:t>
        <a:bodyPr/>
        <a:lstStyle/>
        <a:p>
          <a:r>
            <a:rPr lang="en-GB" dirty="0" smtClean="0"/>
            <a:t>Realising Change</a:t>
          </a:r>
          <a:endParaRPr lang="en-GB" dirty="0"/>
        </a:p>
      </dgm:t>
    </dgm:pt>
    <dgm:pt modelId="{D5BF66FF-BDE1-451B-A12B-AF2442F08041}" type="parTrans" cxnId="{78B4E1D4-38EA-4ADE-8296-FAFF1E10EB34}">
      <dgm:prSet/>
      <dgm:spPr/>
      <dgm:t>
        <a:bodyPr/>
        <a:lstStyle/>
        <a:p>
          <a:endParaRPr lang="en-GB"/>
        </a:p>
      </dgm:t>
    </dgm:pt>
    <dgm:pt modelId="{5C06BE17-3BFF-4204-846B-68EBC130C8AB}" type="sibTrans" cxnId="{78B4E1D4-38EA-4ADE-8296-FAFF1E10EB34}">
      <dgm:prSet/>
      <dgm:spPr/>
      <dgm:t>
        <a:bodyPr/>
        <a:lstStyle/>
        <a:p>
          <a:endParaRPr lang="en-GB"/>
        </a:p>
      </dgm:t>
    </dgm:pt>
    <dgm:pt modelId="{C609615D-FC69-4968-BC34-F98C29124A7C}">
      <dgm:prSet phldrT="[Text]"/>
      <dgm:spPr/>
      <dgm:t>
        <a:bodyPr/>
        <a:lstStyle/>
        <a:p>
          <a:r>
            <a:rPr lang="en-GB" dirty="0" smtClean="0"/>
            <a:t>Meet with wider team and discuss outcome of assessment, Contracts/Commissioning, Telecare assessor, adults, families, provider.</a:t>
          </a:r>
        </a:p>
        <a:p>
          <a:r>
            <a:rPr lang="en-GB" dirty="0" smtClean="0"/>
            <a:t>Utilise Technology Enabled Care for further assessment.</a:t>
          </a:r>
          <a:endParaRPr lang="en-GB" dirty="0"/>
        </a:p>
      </dgm:t>
    </dgm:pt>
    <dgm:pt modelId="{78AA8285-1CEB-49D7-AFC1-8D7AD29EC0C3}" type="parTrans" cxnId="{3732119C-C2D3-4B1F-A116-BE0117F8D3DD}">
      <dgm:prSet/>
      <dgm:spPr/>
      <dgm:t>
        <a:bodyPr/>
        <a:lstStyle/>
        <a:p>
          <a:endParaRPr lang="en-GB"/>
        </a:p>
      </dgm:t>
    </dgm:pt>
    <dgm:pt modelId="{5F9DC740-F6AF-4703-852E-D2E82D0B9D25}" type="sibTrans" cxnId="{3732119C-C2D3-4B1F-A116-BE0117F8D3DD}">
      <dgm:prSet/>
      <dgm:spPr/>
      <dgm:t>
        <a:bodyPr/>
        <a:lstStyle/>
        <a:p>
          <a:endParaRPr lang="en-GB"/>
        </a:p>
      </dgm:t>
    </dgm:pt>
    <dgm:pt modelId="{07C7901A-1077-4806-9019-5C22E2B4C8A0}">
      <dgm:prSet phldrT="[Text]"/>
      <dgm:spPr/>
      <dgm:t>
        <a:bodyPr/>
        <a:lstStyle/>
        <a:p>
          <a:r>
            <a:rPr lang="en-GB" dirty="0" smtClean="0">
              <a:solidFill>
                <a:schemeClr val="bg1">
                  <a:lumMod val="65000"/>
                </a:schemeClr>
              </a:solidFill>
            </a:rPr>
            <a:t>Implementing</a:t>
          </a:r>
          <a:endParaRPr lang="en-GB" dirty="0">
            <a:solidFill>
              <a:schemeClr val="bg1">
                <a:lumMod val="65000"/>
              </a:schemeClr>
            </a:solidFill>
          </a:endParaRPr>
        </a:p>
      </dgm:t>
    </dgm:pt>
    <dgm:pt modelId="{C40A6F32-A97D-41C0-9075-0D5A3F56CED9}" type="parTrans" cxnId="{1B68E747-8981-4FFF-9ED4-0707BE1E6F56}">
      <dgm:prSet/>
      <dgm:spPr/>
      <dgm:t>
        <a:bodyPr/>
        <a:lstStyle/>
        <a:p>
          <a:endParaRPr lang="en-GB"/>
        </a:p>
      </dgm:t>
    </dgm:pt>
    <dgm:pt modelId="{50E28048-F94D-4729-A154-30701CB38706}" type="sibTrans" cxnId="{1B68E747-8981-4FFF-9ED4-0707BE1E6F56}">
      <dgm:prSet/>
      <dgm:spPr/>
      <dgm:t>
        <a:bodyPr/>
        <a:lstStyle/>
        <a:p>
          <a:endParaRPr lang="en-GB"/>
        </a:p>
      </dgm:t>
    </dgm:pt>
    <dgm:pt modelId="{7393866D-3B92-40B2-87DB-97B5A59E5425}">
      <dgm:prSet phldrT="[Text]"/>
      <dgm:spPr/>
      <dgm:t>
        <a:bodyPr/>
        <a:lstStyle/>
        <a:p>
          <a:pPr algn="l"/>
          <a:r>
            <a:rPr lang="en-GB" dirty="0" smtClean="0"/>
            <a:t>Agree on timescale for implementing change.</a:t>
          </a:r>
        </a:p>
        <a:p>
          <a:pPr algn="ctr"/>
          <a:endParaRPr lang="en-GB" dirty="0" smtClean="0"/>
        </a:p>
        <a:p>
          <a:pPr algn="l"/>
          <a:r>
            <a:rPr lang="en-GB" dirty="0" smtClean="0"/>
            <a:t>Monitoring overnight activity using Records of contact, Telecare Assessment.</a:t>
          </a:r>
        </a:p>
        <a:p>
          <a:pPr algn="l"/>
          <a:endParaRPr lang="en-GB" dirty="0" smtClean="0"/>
        </a:p>
        <a:p>
          <a:pPr algn="l"/>
          <a:r>
            <a:rPr lang="en-GB" dirty="0" smtClean="0"/>
            <a:t>Install Technology/Peripherals. </a:t>
          </a:r>
          <a:endParaRPr lang="en-GB" dirty="0"/>
        </a:p>
      </dgm:t>
    </dgm:pt>
    <dgm:pt modelId="{9C6E21C5-4F1F-4A12-A98C-256C2A7DBDE0}" type="parTrans" cxnId="{DDA68534-171D-4A52-AD03-ED2ED6210518}">
      <dgm:prSet/>
      <dgm:spPr/>
      <dgm:t>
        <a:bodyPr/>
        <a:lstStyle/>
        <a:p>
          <a:endParaRPr lang="en-GB"/>
        </a:p>
      </dgm:t>
    </dgm:pt>
    <dgm:pt modelId="{4DF29B12-D313-4ED5-9CC4-CBC25D9F1716}" type="sibTrans" cxnId="{DDA68534-171D-4A52-AD03-ED2ED6210518}">
      <dgm:prSet/>
      <dgm:spPr/>
      <dgm:t>
        <a:bodyPr/>
        <a:lstStyle/>
        <a:p>
          <a:endParaRPr lang="en-GB"/>
        </a:p>
      </dgm:t>
    </dgm:pt>
    <dgm:pt modelId="{DBF85F18-24D6-4914-AB09-99236CA168AF}">
      <dgm:prSet phldrT="[Text]"/>
      <dgm:spPr/>
      <dgm:t>
        <a:bodyPr/>
        <a:lstStyle/>
        <a:p>
          <a:r>
            <a:rPr lang="en-GB" dirty="0" smtClean="0"/>
            <a:t>Review</a:t>
          </a:r>
          <a:endParaRPr lang="en-GB" dirty="0"/>
        </a:p>
      </dgm:t>
    </dgm:pt>
    <dgm:pt modelId="{173E5F07-96C2-41AB-9560-23438A8DE031}" type="parTrans" cxnId="{565C0C20-26DB-4A07-91C2-882748B65D72}">
      <dgm:prSet/>
      <dgm:spPr/>
      <dgm:t>
        <a:bodyPr/>
        <a:lstStyle/>
        <a:p>
          <a:endParaRPr lang="en-GB"/>
        </a:p>
      </dgm:t>
    </dgm:pt>
    <dgm:pt modelId="{2CC0F657-71D1-4385-BF4D-4E0B218C784F}" type="sibTrans" cxnId="{565C0C20-26DB-4A07-91C2-882748B65D72}">
      <dgm:prSet/>
      <dgm:spPr/>
      <dgm:t>
        <a:bodyPr/>
        <a:lstStyle/>
        <a:p>
          <a:endParaRPr lang="en-GB"/>
        </a:p>
      </dgm:t>
    </dgm:pt>
    <dgm:pt modelId="{886BED88-F3A0-4F25-96E1-8446B033AE23}">
      <dgm:prSet phldrT="[Text]"/>
      <dgm:spPr/>
      <dgm:t>
        <a:bodyPr/>
        <a:lstStyle/>
        <a:p>
          <a:r>
            <a:rPr lang="en-GB" dirty="0" smtClean="0"/>
            <a:t>Continue care management role to ensure any change in need is met.</a:t>
          </a:r>
        </a:p>
        <a:p>
          <a:r>
            <a:rPr lang="en-GB" dirty="0" smtClean="0"/>
            <a:t>Review Technology Enabled Care to ensure this remains appropriate.</a:t>
          </a:r>
          <a:endParaRPr lang="en-GB" dirty="0"/>
        </a:p>
      </dgm:t>
    </dgm:pt>
    <dgm:pt modelId="{C84ABCFC-2B15-4AAA-8346-20F604857210}" type="parTrans" cxnId="{63FACC95-DF1F-4887-ADB7-37ED3B514B52}">
      <dgm:prSet/>
      <dgm:spPr/>
      <dgm:t>
        <a:bodyPr/>
        <a:lstStyle/>
        <a:p>
          <a:endParaRPr lang="en-GB"/>
        </a:p>
      </dgm:t>
    </dgm:pt>
    <dgm:pt modelId="{D4B3FEAF-8AC5-49EE-8AF3-F83D8BB374E7}" type="sibTrans" cxnId="{63FACC95-DF1F-4887-ADB7-37ED3B514B52}">
      <dgm:prSet/>
      <dgm:spPr/>
      <dgm:t>
        <a:bodyPr/>
        <a:lstStyle/>
        <a:p>
          <a:endParaRPr lang="en-GB"/>
        </a:p>
      </dgm:t>
    </dgm:pt>
    <dgm:pt modelId="{C3D16C1D-62F8-483E-B8A5-4A89874B9895}" type="pres">
      <dgm:prSet presAssocID="{27B9A3DC-1248-465A-84C1-B50CDF1E0B60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EF947DD8-E60F-4765-B116-1330315B3ABA}" type="pres">
      <dgm:prSet presAssocID="{8F4B1B87-7576-4AA2-9420-D74103431DE7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6CFFB7-1C40-4FAA-AF8C-A3D09D872F9E}" type="pres">
      <dgm:prSet presAssocID="{8F4B1B87-7576-4AA2-9420-D74103431DE7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AE0FEF-6851-4D14-B305-F238DD54FB47}" type="pres">
      <dgm:prSet presAssocID="{D9DB8AC6-4453-411C-B022-46D7220D6D54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8A2EA5-D080-45DB-B60E-2621735C9E5C}" type="pres">
      <dgm:prSet presAssocID="{D9DB8AC6-4453-411C-B022-46D7220D6D54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1DA6EF-FFD1-4612-A0D5-330CA0848E39}" type="pres">
      <dgm:prSet presAssocID="{07C7901A-1077-4806-9019-5C22E2B4C8A0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24D9C6-099E-4111-A9AC-90360F2126D3}" type="pres">
      <dgm:prSet presAssocID="{07C7901A-1077-4806-9019-5C22E2B4C8A0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80D80E-3FDE-4601-9F38-D2A404F0628F}" type="pres">
      <dgm:prSet presAssocID="{DBF85F18-24D6-4914-AB09-99236CA168AF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EE5F09-43C6-448E-97D7-4CA6616DB183}" type="pres">
      <dgm:prSet presAssocID="{DBF85F18-24D6-4914-AB09-99236CA168AF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60DE471-74CE-450A-8148-8088E841C49C}" type="presOf" srcId="{C609615D-FC69-4968-BC34-F98C29124A7C}" destId="{8F8A2EA5-D080-45DB-B60E-2621735C9E5C}" srcOrd="0" destOrd="0" presId="urn:microsoft.com/office/officeart/2009/3/layout/IncreasingArrowsProcess"/>
    <dgm:cxn modelId="{DDA68534-171D-4A52-AD03-ED2ED6210518}" srcId="{07C7901A-1077-4806-9019-5C22E2B4C8A0}" destId="{7393866D-3B92-40B2-87DB-97B5A59E5425}" srcOrd="0" destOrd="0" parTransId="{9C6E21C5-4F1F-4A12-A98C-256C2A7DBDE0}" sibTransId="{4DF29B12-D313-4ED5-9CC4-CBC25D9F1716}"/>
    <dgm:cxn modelId="{90D01E73-B421-4400-9812-ACAF75D9AB28}" type="presOf" srcId="{DBF85F18-24D6-4914-AB09-99236CA168AF}" destId="{7E80D80E-3FDE-4601-9F38-D2A404F0628F}" srcOrd="0" destOrd="0" presId="urn:microsoft.com/office/officeart/2009/3/layout/IncreasingArrowsProcess"/>
    <dgm:cxn modelId="{78B4E1D4-38EA-4ADE-8296-FAFF1E10EB34}" srcId="{27B9A3DC-1248-465A-84C1-B50CDF1E0B60}" destId="{D9DB8AC6-4453-411C-B022-46D7220D6D54}" srcOrd="1" destOrd="0" parTransId="{D5BF66FF-BDE1-451B-A12B-AF2442F08041}" sibTransId="{5C06BE17-3BFF-4204-846B-68EBC130C8AB}"/>
    <dgm:cxn modelId="{3732119C-C2D3-4B1F-A116-BE0117F8D3DD}" srcId="{D9DB8AC6-4453-411C-B022-46D7220D6D54}" destId="{C609615D-FC69-4968-BC34-F98C29124A7C}" srcOrd="0" destOrd="0" parTransId="{78AA8285-1CEB-49D7-AFC1-8D7AD29EC0C3}" sibTransId="{5F9DC740-F6AF-4703-852E-D2E82D0B9D25}"/>
    <dgm:cxn modelId="{D5BC10B6-763E-4E1E-94E3-A73591426881}" type="presOf" srcId="{886BED88-F3A0-4F25-96E1-8446B033AE23}" destId="{D0EE5F09-43C6-448E-97D7-4CA6616DB183}" srcOrd="0" destOrd="0" presId="urn:microsoft.com/office/officeart/2009/3/layout/IncreasingArrowsProcess"/>
    <dgm:cxn modelId="{F66A46A1-D3CC-4A80-959E-A655685C5475}" srcId="{8F4B1B87-7576-4AA2-9420-D74103431DE7}" destId="{7D673E0F-8B1C-4BB3-8D40-C91041CE78AC}" srcOrd="0" destOrd="0" parTransId="{D5B8DE18-BBAC-4C8D-9CB6-B75103D7498F}" sibTransId="{206896D1-AA00-440F-9DC8-96D61A135ED8}"/>
    <dgm:cxn modelId="{E74D5922-9CF0-469B-B7E2-FAC066D469A4}" type="presOf" srcId="{8F4B1B87-7576-4AA2-9420-D74103431DE7}" destId="{EF947DD8-E60F-4765-B116-1330315B3ABA}" srcOrd="0" destOrd="0" presId="urn:microsoft.com/office/officeart/2009/3/layout/IncreasingArrowsProcess"/>
    <dgm:cxn modelId="{565C0C20-26DB-4A07-91C2-882748B65D72}" srcId="{27B9A3DC-1248-465A-84C1-B50CDF1E0B60}" destId="{DBF85F18-24D6-4914-AB09-99236CA168AF}" srcOrd="3" destOrd="0" parTransId="{173E5F07-96C2-41AB-9560-23438A8DE031}" sibTransId="{2CC0F657-71D1-4385-BF4D-4E0B218C784F}"/>
    <dgm:cxn modelId="{6BEA5103-17F4-491B-AAB3-C80EEEA7BB0E}" type="presOf" srcId="{07C7901A-1077-4806-9019-5C22E2B4C8A0}" destId="{AC1DA6EF-FFD1-4612-A0D5-330CA0848E39}" srcOrd="0" destOrd="0" presId="urn:microsoft.com/office/officeart/2009/3/layout/IncreasingArrowsProcess"/>
    <dgm:cxn modelId="{63FACC95-DF1F-4887-ADB7-37ED3B514B52}" srcId="{DBF85F18-24D6-4914-AB09-99236CA168AF}" destId="{886BED88-F3A0-4F25-96E1-8446B033AE23}" srcOrd="0" destOrd="0" parTransId="{C84ABCFC-2B15-4AAA-8346-20F604857210}" sibTransId="{D4B3FEAF-8AC5-49EE-8AF3-F83D8BB374E7}"/>
    <dgm:cxn modelId="{13BA055D-099E-421D-9D2B-C91F6C66B60F}" type="presOf" srcId="{D9DB8AC6-4453-411C-B022-46D7220D6D54}" destId="{A3AE0FEF-6851-4D14-B305-F238DD54FB47}" srcOrd="0" destOrd="0" presId="urn:microsoft.com/office/officeart/2009/3/layout/IncreasingArrowsProcess"/>
    <dgm:cxn modelId="{7D475EFB-87D0-46A3-B1A9-DB82B27A99D7}" type="presOf" srcId="{7393866D-3B92-40B2-87DB-97B5A59E5425}" destId="{5B24D9C6-099E-4111-A9AC-90360F2126D3}" srcOrd="0" destOrd="0" presId="urn:microsoft.com/office/officeart/2009/3/layout/IncreasingArrowsProcess"/>
    <dgm:cxn modelId="{A702820B-7688-406F-9964-C2772ACE7A74}" type="presOf" srcId="{27B9A3DC-1248-465A-84C1-B50CDF1E0B60}" destId="{C3D16C1D-62F8-483E-B8A5-4A89874B9895}" srcOrd="0" destOrd="0" presId="urn:microsoft.com/office/officeart/2009/3/layout/IncreasingArrowsProcess"/>
    <dgm:cxn modelId="{1B68E747-8981-4FFF-9ED4-0707BE1E6F56}" srcId="{27B9A3DC-1248-465A-84C1-B50CDF1E0B60}" destId="{07C7901A-1077-4806-9019-5C22E2B4C8A0}" srcOrd="2" destOrd="0" parTransId="{C40A6F32-A97D-41C0-9075-0D5A3F56CED9}" sibTransId="{50E28048-F94D-4729-A154-30701CB38706}"/>
    <dgm:cxn modelId="{D34D06CD-5648-443F-B4BA-7C0919EBA8CC}" type="presOf" srcId="{7D673E0F-8B1C-4BB3-8D40-C91041CE78AC}" destId="{A36CFFB7-1C40-4FAA-AF8C-A3D09D872F9E}" srcOrd="0" destOrd="0" presId="urn:microsoft.com/office/officeart/2009/3/layout/IncreasingArrowsProcess"/>
    <dgm:cxn modelId="{BBE27CA1-C252-4E82-BA15-B492FE7C5DC2}" srcId="{27B9A3DC-1248-465A-84C1-B50CDF1E0B60}" destId="{8F4B1B87-7576-4AA2-9420-D74103431DE7}" srcOrd="0" destOrd="0" parTransId="{BAB74230-AAC4-4C1A-8A4A-FDF8DF57C0E6}" sibTransId="{AD223335-D0FD-442F-AC12-6901B6E1C043}"/>
    <dgm:cxn modelId="{F2DBDF15-CFB8-4050-8F94-F433B26DE25B}" type="presParOf" srcId="{C3D16C1D-62F8-483E-B8A5-4A89874B9895}" destId="{EF947DD8-E60F-4765-B116-1330315B3ABA}" srcOrd="0" destOrd="0" presId="urn:microsoft.com/office/officeart/2009/3/layout/IncreasingArrowsProcess"/>
    <dgm:cxn modelId="{9DBEFE20-C0FC-4090-B74E-4635460F97CD}" type="presParOf" srcId="{C3D16C1D-62F8-483E-B8A5-4A89874B9895}" destId="{A36CFFB7-1C40-4FAA-AF8C-A3D09D872F9E}" srcOrd="1" destOrd="0" presId="urn:microsoft.com/office/officeart/2009/3/layout/IncreasingArrowsProcess"/>
    <dgm:cxn modelId="{1797E9A9-602F-4273-9434-32C471527D73}" type="presParOf" srcId="{C3D16C1D-62F8-483E-B8A5-4A89874B9895}" destId="{A3AE0FEF-6851-4D14-B305-F238DD54FB47}" srcOrd="2" destOrd="0" presId="urn:microsoft.com/office/officeart/2009/3/layout/IncreasingArrowsProcess"/>
    <dgm:cxn modelId="{CFAAB3C6-0482-4EA5-AA7D-41C7393B438E}" type="presParOf" srcId="{C3D16C1D-62F8-483E-B8A5-4A89874B9895}" destId="{8F8A2EA5-D080-45DB-B60E-2621735C9E5C}" srcOrd="3" destOrd="0" presId="urn:microsoft.com/office/officeart/2009/3/layout/IncreasingArrowsProcess"/>
    <dgm:cxn modelId="{7C948624-7325-4BF7-A7ED-9A06DD18F5F8}" type="presParOf" srcId="{C3D16C1D-62F8-483E-B8A5-4A89874B9895}" destId="{AC1DA6EF-FFD1-4612-A0D5-330CA0848E39}" srcOrd="4" destOrd="0" presId="urn:microsoft.com/office/officeart/2009/3/layout/IncreasingArrowsProcess"/>
    <dgm:cxn modelId="{FCC3BD42-0D64-40EA-A206-36000BC0F9A7}" type="presParOf" srcId="{C3D16C1D-62F8-483E-B8A5-4A89874B9895}" destId="{5B24D9C6-099E-4111-A9AC-90360F2126D3}" srcOrd="5" destOrd="0" presId="urn:microsoft.com/office/officeart/2009/3/layout/IncreasingArrowsProcess"/>
    <dgm:cxn modelId="{B96CCF89-156D-462A-B2F6-A18225A32F7F}" type="presParOf" srcId="{C3D16C1D-62F8-483E-B8A5-4A89874B9895}" destId="{7E80D80E-3FDE-4601-9F38-D2A404F0628F}" srcOrd="6" destOrd="0" presId="urn:microsoft.com/office/officeart/2009/3/layout/IncreasingArrowsProcess"/>
    <dgm:cxn modelId="{21538055-3F44-4C72-B712-E00E65E9DF75}" type="presParOf" srcId="{C3D16C1D-62F8-483E-B8A5-4A89874B9895}" destId="{D0EE5F09-43C6-448E-97D7-4CA6616DB183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0F36E-7F30-4417-ADC2-1FE9BD026A28}">
      <dsp:nvSpPr>
        <dsp:cNvPr id="0" name=""/>
        <dsp:cNvSpPr/>
      </dsp:nvSpPr>
      <dsp:spPr>
        <a:xfrm>
          <a:off x="990" y="1571026"/>
          <a:ext cx="1677892" cy="13839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Meet adult/family/ provider for Assessment </a:t>
          </a:r>
          <a:r>
            <a:rPr lang="en-GB" sz="1200" kern="1200" dirty="0" smtClean="0"/>
            <a:t>of need.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Telecare assessment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Redesign of Package of Care</a:t>
          </a:r>
          <a:endParaRPr lang="en-GB" sz="1200" kern="1200" dirty="0"/>
        </a:p>
      </dsp:txBody>
      <dsp:txXfrm>
        <a:off x="32838" y="1602874"/>
        <a:ext cx="1614196" cy="1023662"/>
      </dsp:txXfrm>
    </dsp:sp>
    <dsp:sp modelId="{10503332-ED19-4644-9CC2-F846FCC1718B}">
      <dsp:nvSpPr>
        <dsp:cNvPr id="0" name=""/>
        <dsp:cNvSpPr/>
      </dsp:nvSpPr>
      <dsp:spPr>
        <a:xfrm>
          <a:off x="950326" y="1923632"/>
          <a:ext cx="1816423" cy="1816423"/>
        </a:xfrm>
        <a:prstGeom prst="leftCircularArrow">
          <a:avLst>
            <a:gd name="adj1" fmla="val 2969"/>
            <a:gd name="adj2" fmla="val 363730"/>
            <a:gd name="adj3" fmla="val 2139241"/>
            <a:gd name="adj4" fmla="val 9024489"/>
            <a:gd name="adj5" fmla="val 346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AAF2CF-6FB8-4A93-808A-28FA76229AC9}">
      <dsp:nvSpPr>
        <dsp:cNvPr id="0" name=""/>
        <dsp:cNvSpPr/>
      </dsp:nvSpPr>
      <dsp:spPr>
        <a:xfrm>
          <a:off x="373855" y="2658384"/>
          <a:ext cx="1491460" cy="593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Assessment</a:t>
          </a:r>
          <a:endParaRPr lang="en-GB" sz="1300" kern="1200" dirty="0"/>
        </a:p>
      </dsp:txBody>
      <dsp:txXfrm>
        <a:off x="391226" y="2675755"/>
        <a:ext cx="1456718" cy="558362"/>
      </dsp:txXfrm>
    </dsp:sp>
    <dsp:sp modelId="{2E6B264D-34F6-433C-A9A3-D080E6F4592A}">
      <dsp:nvSpPr>
        <dsp:cNvPr id="0" name=""/>
        <dsp:cNvSpPr/>
      </dsp:nvSpPr>
      <dsp:spPr>
        <a:xfrm>
          <a:off x="2122088" y="1571026"/>
          <a:ext cx="1677892" cy="13839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Discuss with providers, families, adults, professionals.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Agree timescale for change and phase out</a:t>
          </a:r>
          <a:r>
            <a:rPr lang="en-GB" sz="1000" kern="1200" dirty="0" smtClean="0"/>
            <a:t>.</a:t>
          </a:r>
          <a:endParaRPr lang="en-GB" sz="1000" kern="1200" dirty="0"/>
        </a:p>
      </dsp:txBody>
      <dsp:txXfrm>
        <a:off x="2153936" y="1899426"/>
        <a:ext cx="1614196" cy="1023662"/>
      </dsp:txXfrm>
    </dsp:sp>
    <dsp:sp modelId="{8F951D5A-584E-4574-BFA1-24DB15A5F5BA}">
      <dsp:nvSpPr>
        <dsp:cNvPr id="0" name=""/>
        <dsp:cNvSpPr/>
      </dsp:nvSpPr>
      <dsp:spPr>
        <a:xfrm>
          <a:off x="3057442" y="731644"/>
          <a:ext cx="2030821" cy="2030821"/>
        </a:xfrm>
        <a:prstGeom prst="circularArrow">
          <a:avLst>
            <a:gd name="adj1" fmla="val 2655"/>
            <a:gd name="adj2" fmla="val 322955"/>
            <a:gd name="adj3" fmla="val 19501534"/>
            <a:gd name="adj4" fmla="val 12575511"/>
            <a:gd name="adj5" fmla="val 309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CA9FC7-2CBF-4D79-9515-BEE8B32BE793}">
      <dsp:nvSpPr>
        <dsp:cNvPr id="0" name=""/>
        <dsp:cNvSpPr/>
      </dsp:nvSpPr>
      <dsp:spPr>
        <a:xfrm>
          <a:off x="2494953" y="1274474"/>
          <a:ext cx="1491460" cy="593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Implement Change</a:t>
          </a:r>
          <a:endParaRPr lang="en-GB" sz="1300" kern="1200" dirty="0"/>
        </a:p>
      </dsp:txBody>
      <dsp:txXfrm>
        <a:off x="2512324" y="1291845"/>
        <a:ext cx="1456718" cy="558362"/>
      </dsp:txXfrm>
    </dsp:sp>
    <dsp:sp modelId="{2F4727C8-20B4-474A-B8CB-D13FE55AC77B}">
      <dsp:nvSpPr>
        <dsp:cNvPr id="0" name=""/>
        <dsp:cNvSpPr/>
      </dsp:nvSpPr>
      <dsp:spPr>
        <a:xfrm>
          <a:off x="4243186" y="1571026"/>
          <a:ext cx="1677892" cy="13839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Monitor overnight activity.</a:t>
          </a:r>
          <a:endParaRPr lang="en-GB" sz="10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Home visit and regular contact.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Be responsive to change</a:t>
          </a:r>
          <a:r>
            <a:rPr lang="en-GB" sz="1000" kern="1200" dirty="0" smtClean="0"/>
            <a:t>.</a:t>
          </a:r>
          <a:endParaRPr lang="en-GB" sz="1000" kern="1200" dirty="0"/>
        </a:p>
      </dsp:txBody>
      <dsp:txXfrm>
        <a:off x="4275034" y="1602874"/>
        <a:ext cx="1614196" cy="1023662"/>
      </dsp:txXfrm>
    </dsp:sp>
    <dsp:sp modelId="{B7CDF8B5-1E66-4ECF-A57D-422F958E80F1}">
      <dsp:nvSpPr>
        <dsp:cNvPr id="0" name=""/>
        <dsp:cNvSpPr/>
      </dsp:nvSpPr>
      <dsp:spPr>
        <a:xfrm>
          <a:off x="5192522" y="1923632"/>
          <a:ext cx="1816423" cy="1816423"/>
        </a:xfrm>
        <a:prstGeom prst="leftCircularArrow">
          <a:avLst>
            <a:gd name="adj1" fmla="val 2969"/>
            <a:gd name="adj2" fmla="val 363730"/>
            <a:gd name="adj3" fmla="val 2139241"/>
            <a:gd name="adj4" fmla="val 9024489"/>
            <a:gd name="adj5" fmla="val 346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F1D87E-3EDA-4DEA-84E1-EA701D7D6906}">
      <dsp:nvSpPr>
        <dsp:cNvPr id="0" name=""/>
        <dsp:cNvSpPr/>
      </dsp:nvSpPr>
      <dsp:spPr>
        <a:xfrm>
          <a:off x="4616051" y="2658384"/>
          <a:ext cx="1491460" cy="593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Monitoring/Review</a:t>
          </a:r>
          <a:endParaRPr lang="en-GB" sz="1300" kern="1200" dirty="0"/>
        </a:p>
      </dsp:txBody>
      <dsp:txXfrm>
        <a:off x="4633422" y="2675755"/>
        <a:ext cx="1456718" cy="558362"/>
      </dsp:txXfrm>
    </dsp:sp>
    <dsp:sp modelId="{7E56CE2A-147B-43DD-80EF-B1CBF4980253}">
      <dsp:nvSpPr>
        <dsp:cNvPr id="0" name=""/>
        <dsp:cNvSpPr/>
      </dsp:nvSpPr>
      <dsp:spPr>
        <a:xfrm>
          <a:off x="6364284" y="1571026"/>
          <a:ext cx="1677892" cy="13839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What impact has this had on adults using service.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Lessons learned?</a:t>
          </a:r>
          <a:endParaRPr lang="en-GB" sz="1400" kern="1200" dirty="0"/>
        </a:p>
      </dsp:txBody>
      <dsp:txXfrm>
        <a:off x="6396132" y="1899426"/>
        <a:ext cx="1614196" cy="1023662"/>
      </dsp:txXfrm>
    </dsp:sp>
    <dsp:sp modelId="{F5F5C386-25B5-4068-9A55-24746D2BB1CE}">
      <dsp:nvSpPr>
        <dsp:cNvPr id="0" name=""/>
        <dsp:cNvSpPr/>
      </dsp:nvSpPr>
      <dsp:spPr>
        <a:xfrm>
          <a:off x="6737149" y="1274474"/>
          <a:ext cx="1491460" cy="593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Evaluation</a:t>
          </a:r>
          <a:endParaRPr lang="en-GB" sz="1300" kern="1200" dirty="0"/>
        </a:p>
      </dsp:txBody>
      <dsp:txXfrm>
        <a:off x="6754520" y="1291845"/>
        <a:ext cx="1456718" cy="5583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0A0DA-5EF2-4F0C-A10B-D2B65E78132C}">
      <dsp:nvSpPr>
        <dsp:cNvPr id="0" name=""/>
        <dsp:cNvSpPr/>
      </dsp:nvSpPr>
      <dsp:spPr>
        <a:xfrm>
          <a:off x="0" y="0"/>
          <a:ext cx="5943600" cy="18692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B9A861-4DA2-48AE-BF47-C10A080E9CC4}">
      <dsp:nvSpPr>
        <dsp:cNvPr id="0" name=""/>
        <dsp:cNvSpPr/>
      </dsp:nvSpPr>
      <dsp:spPr>
        <a:xfrm>
          <a:off x="98379" y="252995"/>
          <a:ext cx="1745932" cy="137081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2FEDBA-723E-4B97-B4D0-208E35887631}">
      <dsp:nvSpPr>
        <dsp:cNvPr id="0" name=""/>
        <dsp:cNvSpPr/>
      </dsp:nvSpPr>
      <dsp:spPr>
        <a:xfrm rot="10800000">
          <a:off x="178307" y="1869294"/>
          <a:ext cx="1745932" cy="228469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-Motion sensors and activity sensors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-Chart information is well presented.</a:t>
          </a:r>
          <a:endParaRPr lang="en-GB" sz="1100" kern="1200" dirty="0"/>
        </a:p>
      </dsp:txBody>
      <dsp:txXfrm rot="10800000">
        <a:off x="232000" y="1869294"/>
        <a:ext cx="1638546" cy="2231000"/>
      </dsp:txXfrm>
    </dsp:sp>
    <dsp:sp modelId="{E29C3524-F9A3-409C-9F94-8E8BCB9B371C}">
      <dsp:nvSpPr>
        <dsp:cNvPr id="0" name=""/>
        <dsp:cNvSpPr/>
      </dsp:nvSpPr>
      <dsp:spPr>
        <a:xfrm>
          <a:off x="2098833" y="249239"/>
          <a:ext cx="1745932" cy="137081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556C5B-9C4F-42FD-95C5-70AEBC86E097}">
      <dsp:nvSpPr>
        <dsp:cNvPr id="0" name=""/>
        <dsp:cNvSpPr/>
      </dsp:nvSpPr>
      <dsp:spPr>
        <a:xfrm rot="10800000">
          <a:off x="2116258" y="1852205"/>
          <a:ext cx="1745932" cy="228469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Canary System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-Hub, movement sensors and visitors card.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-Records light level and temperature.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-Charts easy to read and in colour.</a:t>
          </a:r>
          <a:endParaRPr lang="en-GB" sz="1100" kern="1200" dirty="0"/>
        </a:p>
      </dsp:txBody>
      <dsp:txXfrm rot="10800000">
        <a:off x="2169951" y="1852205"/>
        <a:ext cx="1638546" cy="2231000"/>
      </dsp:txXfrm>
    </dsp:sp>
    <dsp:sp modelId="{28E6D13E-9C0C-4467-9944-26CD1D35C96B}">
      <dsp:nvSpPr>
        <dsp:cNvPr id="0" name=""/>
        <dsp:cNvSpPr/>
      </dsp:nvSpPr>
      <dsp:spPr>
        <a:xfrm>
          <a:off x="4019359" y="249239"/>
          <a:ext cx="1745932" cy="137081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E6780-44A9-40CF-8BA9-A636EB8040A9}">
      <dsp:nvSpPr>
        <dsp:cNvPr id="0" name=""/>
        <dsp:cNvSpPr/>
      </dsp:nvSpPr>
      <dsp:spPr>
        <a:xfrm rot="10800000">
          <a:off x="4019359" y="1869294"/>
          <a:ext cx="1745932" cy="228469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latin typeface="+mj-lt"/>
            </a:rPr>
            <a:t>I Care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latin typeface="+mj-lt"/>
            </a:rPr>
            <a:t>-Sim card, no land line required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latin typeface="+mj-lt"/>
            </a:rPr>
            <a:t>-Motion sensors and activity sensors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latin typeface="+mj-lt"/>
            </a:rPr>
            <a:t>-Chart information is complex, gives a lot of detail, through different steps.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latin typeface="+mj-lt"/>
            </a:rPr>
            <a:t>-MECS alarm with add on </a:t>
          </a:r>
          <a:r>
            <a:rPr lang="en-GB" sz="1100" kern="1200" dirty="0" err="1" smtClean="0">
              <a:latin typeface="+mj-lt"/>
            </a:rPr>
            <a:t>Tynetec</a:t>
          </a:r>
          <a:r>
            <a:rPr lang="en-GB" sz="1100" kern="1200" dirty="0" smtClean="0">
              <a:latin typeface="+mj-lt"/>
            </a:rPr>
            <a:t> equipment.</a:t>
          </a:r>
          <a:endParaRPr lang="en-GB" sz="1100" kern="1200" dirty="0"/>
        </a:p>
      </dsp:txBody>
      <dsp:txXfrm rot="10800000">
        <a:off x="4073052" y="1869294"/>
        <a:ext cx="1638546" cy="2231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3B055-9B43-43F1-A4C5-AB8C01CDC420}">
      <dsp:nvSpPr>
        <dsp:cNvPr id="0" name=""/>
        <dsp:cNvSpPr/>
      </dsp:nvSpPr>
      <dsp:spPr>
        <a:xfrm>
          <a:off x="2193639" y="2188327"/>
          <a:ext cx="2674621" cy="2674621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New package of care and technology in place and continue with monitoring.</a:t>
          </a:r>
          <a:endParaRPr lang="en-GB" sz="1400" kern="1200" dirty="0"/>
        </a:p>
      </dsp:txBody>
      <dsp:txXfrm>
        <a:off x="2731357" y="2814844"/>
        <a:ext cx="1599185" cy="1374811"/>
      </dsp:txXfrm>
    </dsp:sp>
    <dsp:sp modelId="{6231602C-BBD4-4753-8F78-64D967ABE47F}">
      <dsp:nvSpPr>
        <dsp:cNvPr id="0" name=""/>
        <dsp:cNvSpPr/>
      </dsp:nvSpPr>
      <dsp:spPr>
        <a:xfrm>
          <a:off x="637495" y="1556143"/>
          <a:ext cx="1945179" cy="194517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 Gradual Reduction and ongoing monitoring.</a:t>
          </a:r>
          <a:endParaRPr lang="en-GB" sz="1400" kern="1200" dirty="0"/>
        </a:p>
      </dsp:txBody>
      <dsp:txXfrm>
        <a:off x="1127200" y="2048807"/>
        <a:ext cx="965769" cy="959851"/>
      </dsp:txXfrm>
    </dsp:sp>
    <dsp:sp modelId="{E793C1D7-BB98-4FE8-BEDC-62723C97D11D}">
      <dsp:nvSpPr>
        <dsp:cNvPr id="0" name=""/>
        <dsp:cNvSpPr/>
      </dsp:nvSpPr>
      <dsp:spPr>
        <a:xfrm rot="20700000">
          <a:off x="1726994" y="214168"/>
          <a:ext cx="1905878" cy="190587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Reduced overnight care over a 4 week period</a:t>
          </a:r>
          <a:endParaRPr lang="en-GB" sz="1400" kern="1200" dirty="0"/>
        </a:p>
      </dsp:txBody>
      <dsp:txXfrm rot="-20700000">
        <a:off x="2145010" y="632183"/>
        <a:ext cx="1069848" cy="1069848"/>
      </dsp:txXfrm>
    </dsp:sp>
    <dsp:sp modelId="{76BCCA9A-E311-4501-89D7-BE90DAA62A90}">
      <dsp:nvSpPr>
        <dsp:cNvPr id="0" name=""/>
        <dsp:cNvSpPr/>
      </dsp:nvSpPr>
      <dsp:spPr>
        <a:xfrm>
          <a:off x="1995387" y="1780505"/>
          <a:ext cx="3423516" cy="3423516"/>
        </a:xfrm>
        <a:prstGeom prst="circularArrow">
          <a:avLst>
            <a:gd name="adj1" fmla="val 4687"/>
            <a:gd name="adj2" fmla="val 299029"/>
            <a:gd name="adj3" fmla="val 2530109"/>
            <a:gd name="adj4" fmla="val 15831560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B31C9-7F08-4200-86B2-CA570F54A87D}">
      <dsp:nvSpPr>
        <dsp:cNvPr id="0" name=""/>
        <dsp:cNvSpPr/>
      </dsp:nvSpPr>
      <dsp:spPr>
        <a:xfrm>
          <a:off x="293008" y="1122879"/>
          <a:ext cx="2487398" cy="248739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99B70-7EBD-428A-BB16-161164754B15}">
      <dsp:nvSpPr>
        <dsp:cNvPr id="0" name=""/>
        <dsp:cNvSpPr/>
      </dsp:nvSpPr>
      <dsp:spPr>
        <a:xfrm>
          <a:off x="1286145" y="-206160"/>
          <a:ext cx="2681916" cy="268191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0F548-F16E-4F62-BE0F-2D3022CDC520}">
      <dsp:nvSpPr>
        <dsp:cNvPr id="0" name=""/>
        <dsp:cNvSpPr/>
      </dsp:nvSpPr>
      <dsp:spPr>
        <a:xfrm>
          <a:off x="1819563" y="686149"/>
          <a:ext cx="1472623" cy="9572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Good conversations with </a:t>
          </a:r>
          <a:r>
            <a:rPr lang="en-GB" sz="1000" kern="1200" dirty="0" smtClean="0"/>
            <a:t>Adult, </a:t>
          </a:r>
          <a:r>
            <a:rPr lang="en-GB" sz="1000" kern="1200" dirty="0" smtClean="0"/>
            <a:t>Family and Provider</a:t>
          </a:r>
          <a:endParaRPr lang="en-GB" sz="1000" kern="1200" dirty="0"/>
        </a:p>
      </dsp:txBody>
      <dsp:txXfrm>
        <a:off x="1866290" y="732876"/>
        <a:ext cx="1379169" cy="863751"/>
      </dsp:txXfrm>
    </dsp:sp>
    <dsp:sp modelId="{5B4841A3-75EC-41C0-9555-946BAB567E8F}">
      <dsp:nvSpPr>
        <dsp:cNvPr id="0" name=""/>
        <dsp:cNvSpPr/>
      </dsp:nvSpPr>
      <dsp:spPr>
        <a:xfrm>
          <a:off x="643126" y="1164751"/>
          <a:ext cx="3825497" cy="3825497"/>
        </a:xfrm>
        <a:custGeom>
          <a:avLst/>
          <a:gdLst/>
          <a:ahLst/>
          <a:cxnLst/>
          <a:rect l="0" t="0" r="0" b="0"/>
          <a:pathLst>
            <a:path>
              <a:moveTo>
                <a:pt x="2846429" y="243362"/>
              </a:moveTo>
              <a:arcTo wR="1912748" hR="1912748" stAng="17953086" swAng="1212094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B9E714-2457-4B0E-BBD6-B210D7A791CA}">
      <dsp:nvSpPr>
        <dsp:cNvPr id="0" name=""/>
        <dsp:cNvSpPr/>
      </dsp:nvSpPr>
      <dsp:spPr>
        <a:xfrm>
          <a:off x="3638695" y="2007825"/>
          <a:ext cx="1472623" cy="9572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Evidence based practice, assessment information, case notes, overnight check sheets,</a:t>
          </a:r>
          <a:endParaRPr lang="en-GB" sz="1000" kern="1200" dirty="0"/>
        </a:p>
      </dsp:txBody>
      <dsp:txXfrm>
        <a:off x="3685422" y="2054552"/>
        <a:ext cx="1379169" cy="863751"/>
      </dsp:txXfrm>
    </dsp:sp>
    <dsp:sp modelId="{52674021-0A87-4776-9A54-E2596FB997B5}">
      <dsp:nvSpPr>
        <dsp:cNvPr id="0" name=""/>
        <dsp:cNvSpPr/>
      </dsp:nvSpPr>
      <dsp:spPr>
        <a:xfrm>
          <a:off x="643126" y="1164751"/>
          <a:ext cx="3825497" cy="3825497"/>
        </a:xfrm>
        <a:custGeom>
          <a:avLst/>
          <a:gdLst/>
          <a:ahLst/>
          <a:cxnLst/>
          <a:rect l="0" t="0" r="0" b="0"/>
          <a:pathLst>
            <a:path>
              <a:moveTo>
                <a:pt x="3820916" y="2045053"/>
              </a:moveTo>
              <a:arcTo wR="1912748" hR="1912748" stAng="21837980" swAng="1360155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AC512B-F39D-47D4-86CF-6D7CA785E391}">
      <dsp:nvSpPr>
        <dsp:cNvPr id="0" name=""/>
        <dsp:cNvSpPr/>
      </dsp:nvSpPr>
      <dsp:spPr>
        <a:xfrm>
          <a:off x="2943848" y="4146344"/>
          <a:ext cx="1472623" cy="9572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Feedback on outcomes and agree on new support plans</a:t>
          </a:r>
          <a:endParaRPr lang="en-GB" sz="1000" kern="1200" dirty="0"/>
        </a:p>
      </dsp:txBody>
      <dsp:txXfrm>
        <a:off x="2990575" y="4193071"/>
        <a:ext cx="1379169" cy="863751"/>
      </dsp:txXfrm>
    </dsp:sp>
    <dsp:sp modelId="{93914C9C-D119-48D2-9020-45221483E433}">
      <dsp:nvSpPr>
        <dsp:cNvPr id="0" name=""/>
        <dsp:cNvSpPr/>
      </dsp:nvSpPr>
      <dsp:spPr>
        <a:xfrm>
          <a:off x="643126" y="1164751"/>
          <a:ext cx="3825497" cy="3825497"/>
        </a:xfrm>
        <a:custGeom>
          <a:avLst/>
          <a:gdLst/>
          <a:ahLst/>
          <a:cxnLst/>
          <a:rect l="0" t="0" r="0" b="0"/>
          <a:pathLst>
            <a:path>
              <a:moveTo>
                <a:pt x="2147649" y="3811018"/>
              </a:moveTo>
              <a:arcTo wR="1912748" hR="1912748" stAng="4976749" swAng="846502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150F3C-98DA-4C5D-B11F-116DF7E185AD}">
      <dsp:nvSpPr>
        <dsp:cNvPr id="0" name=""/>
        <dsp:cNvSpPr/>
      </dsp:nvSpPr>
      <dsp:spPr>
        <a:xfrm>
          <a:off x="695277" y="4146344"/>
          <a:ext cx="1472623" cy="9572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Inform manager of change and provide new care plan</a:t>
          </a:r>
          <a:endParaRPr lang="en-GB" sz="1000" kern="1200" dirty="0"/>
        </a:p>
      </dsp:txBody>
      <dsp:txXfrm>
        <a:off x="742004" y="4193071"/>
        <a:ext cx="1379169" cy="863751"/>
      </dsp:txXfrm>
    </dsp:sp>
    <dsp:sp modelId="{C611C8BD-6671-4BC8-B7C8-44F411F5319C}">
      <dsp:nvSpPr>
        <dsp:cNvPr id="0" name=""/>
        <dsp:cNvSpPr/>
      </dsp:nvSpPr>
      <dsp:spPr>
        <a:xfrm>
          <a:off x="643126" y="1164751"/>
          <a:ext cx="3825497" cy="3825497"/>
        </a:xfrm>
        <a:custGeom>
          <a:avLst/>
          <a:gdLst/>
          <a:ahLst/>
          <a:cxnLst/>
          <a:rect l="0" t="0" r="0" b="0"/>
          <a:pathLst>
            <a:path>
              <a:moveTo>
                <a:pt x="202988" y="2770261"/>
              </a:moveTo>
              <a:arcTo wR="1912748" hR="1912748" stAng="9201865" swAng="1360155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B3740F-6F23-4081-8EAB-CAAE8B5DF648}">
      <dsp:nvSpPr>
        <dsp:cNvPr id="0" name=""/>
        <dsp:cNvSpPr/>
      </dsp:nvSpPr>
      <dsp:spPr>
        <a:xfrm>
          <a:off x="431" y="2007825"/>
          <a:ext cx="1472623" cy="9572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Agree period for phasing in new support and reducing overnight support</a:t>
          </a:r>
          <a:endParaRPr lang="en-GB" sz="1000" kern="1200" dirty="0"/>
        </a:p>
      </dsp:txBody>
      <dsp:txXfrm>
        <a:off x="47158" y="2054552"/>
        <a:ext cx="1379169" cy="863751"/>
      </dsp:txXfrm>
    </dsp:sp>
    <dsp:sp modelId="{1EDD1AE7-71C5-4E54-83A4-FE1976AD602B}">
      <dsp:nvSpPr>
        <dsp:cNvPr id="0" name=""/>
        <dsp:cNvSpPr/>
      </dsp:nvSpPr>
      <dsp:spPr>
        <a:xfrm>
          <a:off x="643126" y="1164751"/>
          <a:ext cx="3825497" cy="3825497"/>
        </a:xfrm>
        <a:custGeom>
          <a:avLst/>
          <a:gdLst/>
          <a:ahLst/>
          <a:cxnLst/>
          <a:rect l="0" t="0" r="0" b="0"/>
          <a:pathLst>
            <a:path>
              <a:moveTo>
                <a:pt x="460026" y="668479"/>
              </a:moveTo>
              <a:arcTo wR="1912748" hR="1912748" stAng="13234821" swAng="1212094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2CF6F-8BFD-4CF8-8733-E0702007E3AF}">
      <dsp:nvSpPr>
        <dsp:cNvPr id="0" name=""/>
        <dsp:cNvSpPr/>
      </dsp:nvSpPr>
      <dsp:spPr>
        <a:xfrm>
          <a:off x="3458894" y="1688983"/>
          <a:ext cx="1357788" cy="13577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Individual needs being met.</a:t>
          </a:r>
          <a:endParaRPr lang="en-GB" sz="2000" kern="1200" dirty="0"/>
        </a:p>
      </dsp:txBody>
      <dsp:txXfrm>
        <a:off x="3525176" y="1755265"/>
        <a:ext cx="1225224" cy="1225224"/>
      </dsp:txXfrm>
    </dsp:sp>
    <dsp:sp modelId="{51CF585D-303D-477A-8365-AB9CB3B98297}">
      <dsp:nvSpPr>
        <dsp:cNvPr id="0" name=""/>
        <dsp:cNvSpPr/>
      </dsp:nvSpPr>
      <dsp:spPr>
        <a:xfrm rot="16200000">
          <a:off x="3929402" y="1480597"/>
          <a:ext cx="41677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677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E9D93A-4587-45AB-B028-05ABFFCE45E6}">
      <dsp:nvSpPr>
        <dsp:cNvPr id="0" name=""/>
        <dsp:cNvSpPr/>
      </dsp:nvSpPr>
      <dsp:spPr>
        <a:xfrm>
          <a:off x="2645631" y="101948"/>
          <a:ext cx="2984313" cy="11702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Assessment and range of tools to provide outcome focussed assessment.</a:t>
          </a:r>
          <a:endParaRPr lang="en-GB" sz="1900" kern="1200" dirty="0"/>
        </a:p>
      </dsp:txBody>
      <dsp:txXfrm>
        <a:off x="2702758" y="159075"/>
        <a:ext cx="2870059" cy="1056007"/>
      </dsp:txXfrm>
    </dsp:sp>
    <dsp:sp modelId="{6FB48B7B-77FB-4FB1-89A0-18482821AB82}">
      <dsp:nvSpPr>
        <dsp:cNvPr id="0" name=""/>
        <dsp:cNvSpPr/>
      </dsp:nvSpPr>
      <dsp:spPr>
        <a:xfrm rot="2054560">
          <a:off x="4752378" y="3038742"/>
          <a:ext cx="7419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195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274F22-21C6-4F60-8667-FF4E364BBFFF}">
      <dsp:nvSpPr>
        <dsp:cNvPr id="0" name=""/>
        <dsp:cNvSpPr/>
      </dsp:nvSpPr>
      <dsp:spPr>
        <a:xfrm>
          <a:off x="4899826" y="3247490"/>
          <a:ext cx="2845817" cy="12153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Implement change and work with team to achieve this.</a:t>
          </a:r>
          <a:endParaRPr lang="en-GB" sz="2300" kern="1200" dirty="0"/>
        </a:p>
      </dsp:txBody>
      <dsp:txXfrm>
        <a:off x="4959153" y="3306817"/>
        <a:ext cx="2727163" cy="1096657"/>
      </dsp:txXfrm>
    </dsp:sp>
    <dsp:sp modelId="{A15AD869-E109-40BF-8119-AB9254251331}">
      <dsp:nvSpPr>
        <dsp:cNvPr id="0" name=""/>
        <dsp:cNvSpPr/>
      </dsp:nvSpPr>
      <dsp:spPr>
        <a:xfrm rot="8495326">
          <a:off x="2937696" y="3087737"/>
          <a:ext cx="5844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444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996F2E-BA93-4C0D-BEDE-4A770C12C289}">
      <dsp:nvSpPr>
        <dsp:cNvPr id="0" name=""/>
        <dsp:cNvSpPr/>
      </dsp:nvSpPr>
      <dsp:spPr>
        <a:xfrm>
          <a:off x="786562" y="3269295"/>
          <a:ext cx="2937772" cy="11822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Care management  response to changing needs.</a:t>
          </a:r>
          <a:endParaRPr lang="en-GB" sz="2300" kern="1200" dirty="0"/>
        </a:p>
      </dsp:txBody>
      <dsp:txXfrm>
        <a:off x="844273" y="3327006"/>
        <a:ext cx="2822350" cy="10667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27AB5-D7C6-4A18-94C8-435BB0A27D6E}">
      <dsp:nvSpPr>
        <dsp:cNvPr id="0" name=""/>
        <dsp:cNvSpPr/>
      </dsp:nvSpPr>
      <dsp:spPr>
        <a:xfrm>
          <a:off x="81651" y="0"/>
          <a:ext cx="7295927" cy="448895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8DF538-D938-4BDB-95F4-B37329136ABB}">
      <dsp:nvSpPr>
        <dsp:cNvPr id="0" name=""/>
        <dsp:cNvSpPr/>
      </dsp:nvSpPr>
      <dsp:spPr>
        <a:xfrm>
          <a:off x="245133" y="1501482"/>
          <a:ext cx="1718603" cy="14235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Outcome focussed assessment.</a:t>
          </a:r>
          <a:endParaRPr lang="en-GB" sz="2000" kern="1200" dirty="0"/>
        </a:p>
      </dsp:txBody>
      <dsp:txXfrm>
        <a:off x="314624" y="1570973"/>
        <a:ext cx="1579621" cy="1284554"/>
      </dsp:txXfrm>
    </dsp:sp>
    <dsp:sp modelId="{C77234FB-69AC-414C-8949-08DF61FB9944}">
      <dsp:nvSpPr>
        <dsp:cNvPr id="0" name=""/>
        <dsp:cNvSpPr/>
      </dsp:nvSpPr>
      <dsp:spPr>
        <a:xfrm>
          <a:off x="2019198" y="1492917"/>
          <a:ext cx="2388557" cy="14406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Package of care and use of Technology Enabled Care to meet outcome</a:t>
          </a:r>
          <a:endParaRPr lang="en-GB" sz="2000" kern="1200" dirty="0"/>
        </a:p>
      </dsp:txBody>
      <dsp:txXfrm>
        <a:off x="2089526" y="1563245"/>
        <a:ext cx="2247901" cy="1300010"/>
      </dsp:txXfrm>
    </dsp:sp>
    <dsp:sp modelId="{B957E0AD-A96B-4750-92F4-C40357B30C04}">
      <dsp:nvSpPr>
        <dsp:cNvPr id="0" name=""/>
        <dsp:cNvSpPr/>
      </dsp:nvSpPr>
      <dsp:spPr>
        <a:xfrm>
          <a:off x="4482336" y="1523999"/>
          <a:ext cx="2149018" cy="1378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Care Management, respond to change and review.</a:t>
          </a:r>
          <a:endParaRPr lang="en-GB" sz="2000" kern="1200" dirty="0"/>
        </a:p>
      </dsp:txBody>
      <dsp:txXfrm>
        <a:off x="4549629" y="1591292"/>
        <a:ext cx="2014432" cy="12439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B6A73-6195-4D0B-A852-1832573D217C}">
      <dsp:nvSpPr>
        <dsp:cNvPr id="0" name=""/>
        <dsp:cNvSpPr/>
      </dsp:nvSpPr>
      <dsp:spPr>
        <a:xfrm>
          <a:off x="0" y="0"/>
          <a:ext cx="7496433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13D149-D5E2-43A7-A3B6-98F93EEAE4D8}">
      <dsp:nvSpPr>
        <dsp:cNvPr id="0" name=""/>
        <dsp:cNvSpPr/>
      </dsp:nvSpPr>
      <dsp:spPr>
        <a:xfrm>
          <a:off x="52421" y="1759893"/>
          <a:ext cx="2117929" cy="1055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smtClean="0"/>
            <a:t>Outcome focussed assessment.</a:t>
          </a:r>
          <a:endParaRPr lang="en-GB" sz="1300" kern="1200" dirty="0"/>
        </a:p>
      </dsp:txBody>
      <dsp:txXfrm>
        <a:off x="103951" y="1811423"/>
        <a:ext cx="2014869" cy="952539"/>
      </dsp:txXfrm>
    </dsp:sp>
    <dsp:sp modelId="{0823B4B2-5C8B-4EFA-8DBD-8C6CE752BFCB}">
      <dsp:nvSpPr>
        <dsp:cNvPr id="0" name=""/>
        <dsp:cNvSpPr/>
      </dsp:nvSpPr>
      <dsp:spPr>
        <a:xfrm>
          <a:off x="2228353" y="1802021"/>
          <a:ext cx="2357549" cy="10207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Working within existing adult SDS budget, adult leads in what provision/service is required.</a:t>
          </a:r>
          <a:endParaRPr lang="en-GB" sz="1300" kern="1200" dirty="0"/>
        </a:p>
      </dsp:txBody>
      <dsp:txXfrm>
        <a:off x="2278183" y="1851851"/>
        <a:ext cx="2257889" cy="921107"/>
      </dsp:txXfrm>
    </dsp:sp>
    <dsp:sp modelId="{F5B44496-C46A-4942-8508-B95344FC65F9}">
      <dsp:nvSpPr>
        <dsp:cNvPr id="0" name=""/>
        <dsp:cNvSpPr/>
      </dsp:nvSpPr>
      <dsp:spPr>
        <a:xfrm>
          <a:off x="4693783" y="1784813"/>
          <a:ext cx="1867661" cy="10716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Individual has greater choice and maximises independence.</a:t>
          </a:r>
          <a:endParaRPr lang="en-GB" sz="1300" kern="1200" dirty="0"/>
        </a:p>
      </dsp:txBody>
      <dsp:txXfrm>
        <a:off x="4746097" y="1837127"/>
        <a:ext cx="1763033" cy="9670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947DD8-E60F-4765-B116-1330315B3ABA}">
      <dsp:nvSpPr>
        <dsp:cNvPr id="0" name=""/>
        <dsp:cNvSpPr/>
      </dsp:nvSpPr>
      <dsp:spPr>
        <a:xfrm>
          <a:off x="72359" y="34657"/>
          <a:ext cx="8084880" cy="1177037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86855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Assessment</a:t>
          </a:r>
          <a:endParaRPr lang="en-GB" sz="2300" kern="1200" dirty="0"/>
        </a:p>
      </dsp:txBody>
      <dsp:txXfrm>
        <a:off x="72359" y="328916"/>
        <a:ext cx="7790621" cy="588519"/>
      </dsp:txXfrm>
    </dsp:sp>
    <dsp:sp modelId="{A36CFFB7-1C40-4FAA-AF8C-A3D09D872F9E}">
      <dsp:nvSpPr>
        <dsp:cNvPr id="0" name=""/>
        <dsp:cNvSpPr/>
      </dsp:nvSpPr>
      <dsp:spPr>
        <a:xfrm>
          <a:off x="72359" y="944243"/>
          <a:ext cx="1863564" cy="21771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-Identify adults utilising Over Night care.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-Care Management- all adults utilising Over Night care need Outcome focussed assessment complete.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-Evaluate outcome of assessment</a:t>
          </a:r>
          <a:endParaRPr lang="en-GB" sz="1100" kern="1200" dirty="0"/>
        </a:p>
      </dsp:txBody>
      <dsp:txXfrm>
        <a:off x="72359" y="944243"/>
        <a:ext cx="1863564" cy="2177164"/>
      </dsp:txXfrm>
    </dsp:sp>
    <dsp:sp modelId="{A3AE0FEF-6851-4D14-B305-F238DD54FB47}">
      <dsp:nvSpPr>
        <dsp:cNvPr id="0" name=""/>
        <dsp:cNvSpPr/>
      </dsp:nvSpPr>
      <dsp:spPr>
        <a:xfrm>
          <a:off x="1935924" y="426864"/>
          <a:ext cx="6221315" cy="1177037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shade val="50000"/>
            <a:hueOff val="0"/>
            <a:satOff val="38969"/>
            <a:lumOff val="149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86855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Realising Change</a:t>
          </a:r>
          <a:endParaRPr lang="en-GB" sz="2300" kern="1200" dirty="0"/>
        </a:p>
      </dsp:txBody>
      <dsp:txXfrm>
        <a:off x="1935924" y="721123"/>
        <a:ext cx="5927056" cy="588519"/>
      </dsp:txXfrm>
    </dsp:sp>
    <dsp:sp modelId="{8F8A2EA5-D080-45DB-B60E-2621735C9E5C}">
      <dsp:nvSpPr>
        <dsp:cNvPr id="0" name=""/>
        <dsp:cNvSpPr/>
      </dsp:nvSpPr>
      <dsp:spPr>
        <a:xfrm>
          <a:off x="1935924" y="1336450"/>
          <a:ext cx="1863564" cy="21216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Meet with wider team and discuss outcome of assessment, Contracts/Commissioning, Telecare assessor, adults, families, provider.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Utilise Technology Enabled Care for further assessment.</a:t>
          </a:r>
          <a:endParaRPr lang="en-GB" sz="1100" kern="1200" dirty="0"/>
        </a:p>
      </dsp:txBody>
      <dsp:txXfrm>
        <a:off x="1935924" y="1336450"/>
        <a:ext cx="1863564" cy="2121670"/>
      </dsp:txXfrm>
    </dsp:sp>
    <dsp:sp modelId="{AC1DA6EF-FFD1-4612-A0D5-330CA0848E39}">
      <dsp:nvSpPr>
        <dsp:cNvPr id="0" name=""/>
        <dsp:cNvSpPr/>
      </dsp:nvSpPr>
      <dsp:spPr>
        <a:xfrm>
          <a:off x="3799489" y="819071"/>
          <a:ext cx="4357750" cy="1177037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shade val="50000"/>
            <a:hueOff val="0"/>
            <a:satOff val="77937"/>
            <a:lumOff val="298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86855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>
              <a:solidFill>
                <a:schemeClr val="bg1">
                  <a:lumMod val="65000"/>
                </a:schemeClr>
              </a:solidFill>
            </a:rPr>
            <a:t>Implementing</a:t>
          </a:r>
          <a:endParaRPr lang="en-GB" sz="23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3799489" y="1113330"/>
        <a:ext cx="4063491" cy="588519"/>
      </dsp:txXfrm>
    </dsp:sp>
    <dsp:sp modelId="{5B24D9C6-099E-4111-A9AC-90360F2126D3}">
      <dsp:nvSpPr>
        <dsp:cNvPr id="0" name=""/>
        <dsp:cNvSpPr/>
      </dsp:nvSpPr>
      <dsp:spPr>
        <a:xfrm>
          <a:off x="3799489" y="1728656"/>
          <a:ext cx="1863564" cy="21358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Agree on timescale for implementing change.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Monitoring overnight activity using Records of contact, Telecare Assessment.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Install Technology/Peripherals. </a:t>
          </a:r>
          <a:endParaRPr lang="en-GB" sz="1100" kern="1200" dirty="0"/>
        </a:p>
      </dsp:txBody>
      <dsp:txXfrm>
        <a:off x="3799489" y="1728656"/>
        <a:ext cx="1863564" cy="2135857"/>
      </dsp:txXfrm>
    </dsp:sp>
    <dsp:sp modelId="{7E80D80E-3FDE-4601-9F38-D2A404F0628F}">
      <dsp:nvSpPr>
        <dsp:cNvPr id="0" name=""/>
        <dsp:cNvSpPr/>
      </dsp:nvSpPr>
      <dsp:spPr>
        <a:xfrm>
          <a:off x="5663054" y="1211277"/>
          <a:ext cx="2494185" cy="1177037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shade val="50000"/>
            <a:hueOff val="0"/>
            <a:satOff val="38969"/>
            <a:lumOff val="149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86855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Review</a:t>
          </a:r>
          <a:endParaRPr lang="en-GB" sz="2300" kern="1200" dirty="0"/>
        </a:p>
      </dsp:txBody>
      <dsp:txXfrm>
        <a:off x="5663054" y="1505536"/>
        <a:ext cx="2199926" cy="588519"/>
      </dsp:txXfrm>
    </dsp:sp>
    <dsp:sp modelId="{D0EE5F09-43C6-448E-97D7-4CA6616DB183}">
      <dsp:nvSpPr>
        <dsp:cNvPr id="0" name=""/>
        <dsp:cNvSpPr/>
      </dsp:nvSpPr>
      <dsp:spPr>
        <a:xfrm>
          <a:off x="5663054" y="2120863"/>
          <a:ext cx="1880543" cy="21608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Continue care management role to ensure any change in need is met.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Review Technology Enabled Care to ensure this remains appropriate.</a:t>
          </a:r>
          <a:endParaRPr lang="en-GB" sz="1100" kern="1200" dirty="0"/>
        </a:p>
      </dsp:txBody>
      <dsp:txXfrm>
        <a:off x="5663054" y="2120863"/>
        <a:ext cx="1880543" cy="2160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30947-E7E4-47EF-A1B4-049E2CD3AB6B}" type="datetimeFigureOut">
              <a:rPr lang="en-GB" smtClean="0"/>
              <a:t>26/09/2017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7973E-DDFD-485D-A1D1-499A8A0815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7873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7973E-DDFD-485D-A1D1-499A8A0815EF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199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42" y="248380"/>
            <a:ext cx="3054096" cy="682752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10011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22898"/>
            <a:ext cx="6400800" cy="57626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456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9875"/>
            <a:ext cx="2057400" cy="5856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9875"/>
            <a:ext cx="6019800" cy="5856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91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250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297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161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31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5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63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1416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0516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3000">
              <a:srgbClr val="85C2FF"/>
            </a:gs>
            <a:gs pos="87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42" y="5966555"/>
            <a:ext cx="3054096" cy="682752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2600" y="269875"/>
            <a:ext cx="81930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1A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1A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1A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1A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1A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1A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1A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1A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61A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61A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61A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61A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61A1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61A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61A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61A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61A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61A1"/>
        </a:buClr>
        <a:buFont typeface="Arial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Redesigning </a:t>
            </a:r>
            <a:r>
              <a:rPr lang="en-GB" dirty="0" smtClean="0"/>
              <a:t>Overnight Care</a:t>
            </a:r>
            <a:br>
              <a:rPr lang="en-GB" dirty="0" smtClean="0"/>
            </a:br>
            <a:r>
              <a:rPr lang="en-GB" dirty="0" smtClean="0"/>
              <a:t>Based on the experience of a Review Officer.</a:t>
            </a:r>
            <a:endParaRPr lang="en-GB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6" y="3543114"/>
            <a:ext cx="2017425" cy="2017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74508"/>
            <a:ext cx="5848865" cy="2098929"/>
          </a:xfrm>
          <a:prstGeom prst="rect">
            <a:avLst/>
          </a:prstGeom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6766" y="4428292"/>
            <a:ext cx="6400800" cy="576263"/>
          </a:xfrm>
        </p:spPr>
        <p:txBody>
          <a:bodyPr/>
          <a:lstStyle/>
          <a:p>
            <a:r>
              <a:rPr lang="en-GB" altLang="en-US" dirty="0" smtClean="0"/>
              <a:t>By Scott–Maurice </a:t>
            </a:r>
            <a:r>
              <a:rPr lang="en-GB" altLang="en-US" dirty="0" err="1" smtClean="0"/>
              <a:t>Hurnauth</a:t>
            </a:r>
            <a:endParaRPr lang="en-GB" altLang="en-US" dirty="0"/>
          </a:p>
        </p:txBody>
      </p:sp>
      <p:pic>
        <p:nvPicPr>
          <p:cNvPr id="7" name="Picture 2" descr="Stirl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916686"/>
            <a:ext cx="832202" cy="83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F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916686"/>
            <a:ext cx="864847" cy="83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69874"/>
            <a:ext cx="8193088" cy="984159"/>
          </a:xfrm>
        </p:spPr>
        <p:txBody>
          <a:bodyPr/>
          <a:lstStyle/>
          <a:p>
            <a:r>
              <a:rPr lang="en-GB" dirty="0" smtClean="0"/>
              <a:t>Timescales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7577"/>
            <a:ext cx="8229600" cy="4828586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2" descr="Stir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916686"/>
            <a:ext cx="832202" cy="83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F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916686"/>
            <a:ext cx="864847" cy="83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94533199"/>
              </p:ext>
            </p:extLst>
          </p:nvPr>
        </p:nvGraphicFramePr>
        <p:xfrm>
          <a:off x="223022" y="992777"/>
          <a:ext cx="4873574" cy="4862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74377" y="1079863"/>
            <a:ext cx="246452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Ongoing monitoring of telecare equipment.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Regular home visits, communication.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Be responsive to change, any issues that arise during this process, respond to needs.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2954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8" y="409302"/>
            <a:ext cx="3426823" cy="522515"/>
          </a:xfrm>
        </p:spPr>
        <p:txBody>
          <a:bodyPr/>
          <a:lstStyle/>
          <a:p>
            <a:pPr algn="ctr"/>
            <a:r>
              <a:rPr lang="en-GB" sz="2400" dirty="0" smtClean="0"/>
              <a:t>Over view of activity</a:t>
            </a:r>
            <a:endParaRPr lang="en-GB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4140509"/>
              </p:ext>
            </p:extLst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-All adults reviewed and assessment complete and agreed.</a:t>
            </a:r>
          </a:p>
          <a:p>
            <a:r>
              <a:rPr lang="en-GB" dirty="0" smtClean="0"/>
              <a:t>-Monitoring visits undertaken at different times in the day. Some of these visits planned, some unannounced.</a:t>
            </a:r>
          </a:p>
          <a:p>
            <a:r>
              <a:rPr lang="en-GB" dirty="0" smtClean="0"/>
              <a:t>-Find out what alternative support is available.</a:t>
            </a:r>
          </a:p>
          <a:p>
            <a:r>
              <a:rPr lang="en-GB" dirty="0" smtClean="0"/>
              <a:t>-Telecare Assessment.</a:t>
            </a:r>
          </a:p>
          <a:p>
            <a:r>
              <a:rPr lang="en-GB" dirty="0" smtClean="0"/>
              <a:t>Use of Just Checking, Canary to determine activity overnight.</a:t>
            </a:r>
          </a:p>
          <a:p>
            <a:r>
              <a:rPr lang="en-GB" dirty="0" smtClean="0"/>
              <a:t>-Technology Enabled Care, review existing provision and look at other technology available.</a:t>
            </a:r>
            <a:endParaRPr lang="en-GB" dirty="0"/>
          </a:p>
        </p:txBody>
      </p:sp>
      <p:pic>
        <p:nvPicPr>
          <p:cNvPr id="6" name="Picture 2" descr="Stirl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916686"/>
            <a:ext cx="832202" cy="83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FV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916686"/>
            <a:ext cx="864847" cy="83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37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Evaluation</a:t>
            </a:r>
            <a:endParaRPr lang="en-GB" dirty="0"/>
          </a:p>
        </p:txBody>
      </p:sp>
      <p:pic>
        <p:nvPicPr>
          <p:cNvPr id="4" name="Picture 2" descr="Stir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916686"/>
            <a:ext cx="832202" cy="83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F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916686"/>
            <a:ext cx="864847" cy="83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443680"/>
              </p:ext>
            </p:extLst>
          </p:nvPr>
        </p:nvGraphicFramePr>
        <p:xfrm>
          <a:off x="515888" y="1390723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8710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400" dirty="0" smtClean="0"/>
              <a:t>Providing a Quality Service</a:t>
            </a:r>
            <a:br>
              <a:rPr lang="en-GB" sz="2400" dirty="0" smtClean="0"/>
            </a:br>
            <a:r>
              <a:rPr lang="en-GB" sz="2400" dirty="0" smtClean="0"/>
              <a:t>National Health and Wellbeing Outcomes.</a:t>
            </a:r>
            <a:endParaRPr lang="en-GB" sz="2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    </a:t>
            </a:r>
            <a:endParaRPr lang="en-GB" dirty="0"/>
          </a:p>
        </p:txBody>
      </p:sp>
      <p:pic>
        <p:nvPicPr>
          <p:cNvPr id="4" name="Picture 2" descr="Stir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916686"/>
            <a:ext cx="832202" cy="83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F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916686"/>
            <a:ext cx="864847" cy="83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33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09006"/>
            <a:ext cx="8193088" cy="1254034"/>
          </a:xfrm>
        </p:spPr>
        <p:txBody>
          <a:bodyPr/>
          <a:lstStyle/>
          <a:p>
            <a:pPr lvl="0"/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>Outcome 2: People, including those with disabilities or long term conditions, or who are frail, are able to live, as far as reasonably practicable, independently and at home or in a homely setting in their community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722448"/>
              </p:ext>
            </p:extLst>
          </p:nvPr>
        </p:nvGraphicFramePr>
        <p:xfrm>
          <a:off x="87085" y="1637211"/>
          <a:ext cx="8934993" cy="4488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06788" y="2142309"/>
            <a:ext cx="151529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Adult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Live where I want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Have support when I need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Access support when I need it.</a:t>
            </a:r>
            <a:endParaRPr lang="en-GB" dirty="0"/>
          </a:p>
        </p:txBody>
      </p:sp>
      <p:pic>
        <p:nvPicPr>
          <p:cNvPr id="5" name="Picture 2" descr="Stirl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916686"/>
            <a:ext cx="832202" cy="83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FV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916686"/>
            <a:ext cx="864847" cy="83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87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Outcome </a:t>
            </a:r>
            <a:r>
              <a:rPr lang="en-GB" sz="2400" dirty="0"/>
              <a:t>9. Resources are used effectively and efficiently in the provision of health and social care services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43959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Stirl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916686"/>
            <a:ext cx="832202" cy="83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FV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916686"/>
            <a:ext cx="864847" cy="83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41059" y="2421924"/>
            <a:ext cx="16640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Outcome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Adult choice increased.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SDS budget utilised to full potential.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1769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of Overnight Reviews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21 adults have sleepovers in clacks.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 share a house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 share a house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7 supported living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7 reside in own tenancies.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3 core and cluster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2000" dirty="0"/>
              <a:t>Reduction of Sleepover for 3 </a:t>
            </a:r>
            <a:r>
              <a:rPr lang="en-GB" sz="2000" dirty="0" smtClean="0"/>
              <a:t>in </a:t>
            </a:r>
            <a:r>
              <a:rPr lang="en-GB" sz="2000" dirty="0"/>
              <a:t>core and cluster was £39.836.16 annual Saving. (rate increase £ </a:t>
            </a:r>
            <a:r>
              <a:rPr lang="en-GB" sz="2000" dirty="0" smtClean="0"/>
              <a:t>44,611.84)</a:t>
            </a:r>
            <a:endParaRPr lang="en-GB" sz="2000" dirty="0"/>
          </a:p>
          <a:p>
            <a:r>
              <a:rPr lang="en-GB" sz="2000" dirty="0" smtClean="0"/>
              <a:t>1 overnight and POC redesign Direct Payment £21,793.20</a:t>
            </a:r>
          </a:p>
          <a:p>
            <a:r>
              <a:rPr lang="en-GB" sz="2000" dirty="0" smtClean="0"/>
              <a:t>1 Adult moved into vacancy in Supported Living. £25,566.36</a:t>
            </a:r>
          </a:p>
          <a:p>
            <a:r>
              <a:rPr lang="en-GB" sz="2000" dirty="0" smtClean="0"/>
              <a:t>Total - £87,195.72</a:t>
            </a:r>
          </a:p>
          <a:p>
            <a:r>
              <a:rPr lang="en-GB" sz="2000" dirty="0" smtClean="0"/>
              <a:t>To be achieved £25,509</a:t>
            </a:r>
          </a:p>
          <a:p>
            <a:r>
              <a:rPr lang="en-GB" sz="2000" dirty="0" smtClean="0"/>
              <a:t>To be achieved £24,537.24</a:t>
            </a:r>
            <a:endParaRPr lang="en-GB" sz="20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2" descr="Stir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916686"/>
            <a:ext cx="832202" cy="83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F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916686"/>
            <a:ext cx="864847" cy="83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28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Sharing Experiences</a:t>
            </a:r>
            <a:endParaRPr lang="en-GB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01448"/>
              </p:ext>
            </p:extLst>
          </p:nvPr>
        </p:nvGraphicFramePr>
        <p:xfrm>
          <a:off x="457200" y="1600200"/>
          <a:ext cx="8229600" cy="4316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Stirl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916686"/>
            <a:ext cx="832202" cy="83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FV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916686"/>
            <a:ext cx="864847" cy="83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own Arrow 9"/>
          <p:cNvSpPr/>
          <p:nvPr/>
        </p:nvSpPr>
        <p:spPr>
          <a:xfrm>
            <a:off x="5036737" y="3682313"/>
            <a:ext cx="242316" cy="214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301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2016 review of over night activity undertaken.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sz="half" idx="1"/>
          </p:nvPr>
        </p:nvSpPr>
        <p:spPr>
          <a:xfrm>
            <a:off x="296091" y="1600201"/>
            <a:ext cx="4380411" cy="431648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21 adults </a:t>
            </a:r>
            <a:r>
              <a:rPr lang="en-GB" dirty="0"/>
              <a:t>have </a:t>
            </a:r>
            <a:r>
              <a:rPr lang="en-GB" dirty="0" smtClean="0"/>
              <a:t>Overnight care </a:t>
            </a:r>
            <a:r>
              <a:rPr lang="en-GB" dirty="0"/>
              <a:t>in clacks.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2 </a:t>
            </a:r>
            <a:r>
              <a:rPr lang="en-GB" dirty="0"/>
              <a:t>share a </a:t>
            </a:r>
            <a:r>
              <a:rPr lang="en-GB" dirty="0" smtClean="0"/>
              <a:t>house (</a:t>
            </a:r>
            <a:r>
              <a:rPr lang="en-GB" dirty="0" err="1" smtClean="0"/>
              <a:t>Alloa</a:t>
            </a:r>
            <a:r>
              <a:rPr lang="en-GB" dirty="0" smtClean="0"/>
              <a:t>)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</a:t>
            </a:r>
            <a:r>
              <a:rPr lang="en-GB" dirty="0" smtClean="0"/>
              <a:t> </a:t>
            </a:r>
            <a:r>
              <a:rPr lang="en-GB" dirty="0"/>
              <a:t>share a </a:t>
            </a:r>
            <a:r>
              <a:rPr lang="en-GB" dirty="0" smtClean="0"/>
              <a:t>house (HMO)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7 supported living </a:t>
            </a:r>
            <a:r>
              <a:rPr lang="en-GB" sz="1600" dirty="0" smtClean="0"/>
              <a:t>(1 Vacancy)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7 reside in own tenancies.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3 core and </a:t>
            </a:r>
            <a:r>
              <a:rPr lang="en-GB" dirty="0" smtClean="0"/>
              <a:t>cluster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Review of each adult undertaken.</a:t>
            </a:r>
          </a:p>
          <a:p>
            <a:r>
              <a:rPr lang="en-GB" dirty="0" smtClean="0"/>
              <a:t>Outcome focussed assessment complete.</a:t>
            </a:r>
          </a:p>
          <a:p>
            <a:r>
              <a:rPr lang="en-GB" dirty="0" smtClean="0"/>
              <a:t>Monitoring visits for each adult/service provision.</a:t>
            </a:r>
            <a:endParaRPr lang="en-GB" dirty="0"/>
          </a:p>
        </p:txBody>
      </p:sp>
      <p:pic>
        <p:nvPicPr>
          <p:cNvPr id="8" name="Picture 2" descr="Stir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916686"/>
            <a:ext cx="832202" cy="83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F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916686"/>
            <a:ext cx="864847" cy="83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28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Implementing change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153890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Stirl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916686"/>
            <a:ext cx="832202" cy="83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FV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916686"/>
            <a:ext cx="864847" cy="83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40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Technology Enabled Care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Meet with Telecare </a:t>
            </a:r>
            <a:r>
              <a:rPr lang="en-GB" dirty="0" smtClean="0"/>
              <a:t>Assessor and Discuss </a:t>
            </a:r>
            <a:r>
              <a:rPr lang="en-GB" dirty="0" smtClean="0"/>
              <a:t>requirements</a:t>
            </a:r>
          </a:p>
          <a:p>
            <a:r>
              <a:rPr lang="en-GB" dirty="0" smtClean="0"/>
              <a:t>Undertaken joint assessments, bring out equipment to show </a:t>
            </a:r>
            <a:r>
              <a:rPr lang="en-GB" dirty="0" smtClean="0"/>
              <a:t>family/adult/provider. </a:t>
            </a:r>
            <a:r>
              <a:rPr lang="en-GB" dirty="0" smtClean="0"/>
              <a:t>By doing this able to resolve any concerns. </a:t>
            </a:r>
            <a:endParaRPr lang="en-GB" dirty="0" smtClean="0"/>
          </a:p>
          <a:p>
            <a:r>
              <a:rPr lang="en-GB" dirty="0" smtClean="0"/>
              <a:t>Implement Technology Enabled Care </a:t>
            </a:r>
            <a:r>
              <a:rPr lang="en-GB" dirty="0" err="1" smtClean="0"/>
              <a:t>eg</a:t>
            </a:r>
            <a:r>
              <a:rPr lang="en-GB" dirty="0" smtClean="0"/>
              <a:t>; </a:t>
            </a:r>
          </a:p>
          <a:p>
            <a:pPr marL="0" indent="0">
              <a:buNone/>
            </a:pPr>
            <a:r>
              <a:rPr lang="en-GB" dirty="0" smtClean="0"/>
              <a:t>…Just Checking, Canary, I Care, </a:t>
            </a:r>
            <a:r>
              <a:rPr lang="en-GB" dirty="0"/>
              <a:t>d</a:t>
            </a:r>
            <a:r>
              <a:rPr lang="en-GB" dirty="0" smtClean="0"/>
              <a:t>oor contacts, smoke, gas, bed monitors, epilepsy monitor.</a:t>
            </a:r>
          </a:p>
          <a:p>
            <a:r>
              <a:rPr lang="en-GB" dirty="0" smtClean="0"/>
              <a:t>Arrange for home fire safety visit to take place.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2" descr="Stir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916686"/>
            <a:ext cx="832202" cy="83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F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916686"/>
            <a:ext cx="864847" cy="83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38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Range of Technology Utilised</a:t>
            </a:r>
            <a:endParaRPr lang="en-GB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8530895"/>
              </p:ext>
            </p:extLst>
          </p:nvPr>
        </p:nvGraphicFramePr>
        <p:xfrm>
          <a:off x="1728652" y="1445624"/>
          <a:ext cx="5943600" cy="4153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Stirl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916686"/>
            <a:ext cx="832202" cy="83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FV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916686"/>
            <a:ext cx="864847" cy="83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75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Review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8212"/>
            <a:ext cx="8229600" cy="4138749"/>
          </a:xfrm>
        </p:spPr>
        <p:txBody>
          <a:bodyPr/>
          <a:lstStyle/>
          <a:p>
            <a:r>
              <a:rPr lang="en-GB" sz="2400" dirty="0" smtClean="0"/>
              <a:t>After review of Just Checking, Canary and I Care I was able to determine that individuals had on the whole a settled night, indicating some movement however no associated risks identified.</a:t>
            </a:r>
          </a:p>
          <a:p>
            <a:r>
              <a:rPr lang="en-GB" sz="2400" dirty="0" smtClean="0"/>
              <a:t>Technology in place reviewed and it was found that some technology was working well and some needing to be replaced with alternative.     </a:t>
            </a:r>
            <a:r>
              <a:rPr lang="en-GB" sz="2400" dirty="0"/>
              <a:t>-</a:t>
            </a:r>
            <a:r>
              <a:rPr lang="en-GB" sz="2400" dirty="0" smtClean="0"/>
              <a:t>Epilepsy Monitor – too sensitive for adult, replace with Bed Monitor.</a:t>
            </a:r>
          </a:p>
        </p:txBody>
      </p:sp>
      <p:pic>
        <p:nvPicPr>
          <p:cNvPr id="4" name="Picture 2" descr="Stir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916686"/>
            <a:ext cx="832202" cy="83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F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916686"/>
            <a:ext cx="864847" cy="83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95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69875"/>
            <a:ext cx="8193088" cy="783862"/>
          </a:xfrm>
        </p:spPr>
        <p:txBody>
          <a:bodyPr/>
          <a:lstStyle/>
          <a:p>
            <a:r>
              <a:rPr lang="en-GB" dirty="0" smtClean="0"/>
              <a:t>Outcome of Reviews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2080"/>
            <a:ext cx="8229600" cy="4580709"/>
          </a:xfrm>
        </p:spPr>
        <p:txBody>
          <a:bodyPr/>
          <a:lstStyle/>
          <a:p>
            <a:r>
              <a:rPr lang="en-GB" sz="2400" dirty="0"/>
              <a:t>3 </a:t>
            </a:r>
            <a:r>
              <a:rPr lang="en-GB" sz="2400" dirty="0" smtClean="0"/>
              <a:t>adults supported </a:t>
            </a:r>
            <a:r>
              <a:rPr lang="en-GB" sz="2400" dirty="0"/>
              <a:t>in core and cluster, assessment </a:t>
            </a:r>
            <a:r>
              <a:rPr lang="en-GB" sz="2400" dirty="0" smtClean="0"/>
              <a:t>complete (No sleepover</a:t>
            </a:r>
            <a:r>
              <a:rPr lang="en-GB" sz="2400" dirty="0"/>
              <a:t> </a:t>
            </a:r>
            <a:r>
              <a:rPr lang="en-GB" sz="2400" dirty="0" smtClean="0"/>
              <a:t>required)</a:t>
            </a:r>
          </a:p>
          <a:p>
            <a:r>
              <a:rPr lang="en-GB" sz="2400" dirty="0" smtClean="0"/>
              <a:t>2 share a house and not assessed as required.</a:t>
            </a:r>
          </a:p>
          <a:p>
            <a:r>
              <a:rPr lang="en-GB" sz="2400" dirty="0" smtClean="0"/>
              <a:t>1 adult out of area moved to Supported Living.</a:t>
            </a:r>
          </a:p>
          <a:p>
            <a:r>
              <a:rPr lang="en-GB" sz="2400" dirty="0" smtClean="0"/>
              <a:t>1 adult in own tenancy no assessed need.</a:t>
            </a:r>
          </a:p>
          <a:p>
            <a:r>
              <a:rPr lang="en-GB" sz="2400" dirty="0" smtClean="0"/>
              <a:t>All other adults utilising sleepover/nightshift had an assessed need. This continues to meet individuals needs.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Gather information and implement “Just Checking/Canary/I Care” for Technology Enable Care provision.</a:t>
            </a:r>
            <a:endParaRPr lang="en-GB" sz="2400" dirty="0"/>
          </a:p>
          <a:p>
            <a:endParaRPr lang="en-GB" dirty="0"/>
          </a:p>
        </p:txBody>
      </p:sp>
      <p:pic>
        <p:nvPicPr>
          <p:cNvPr id="4" name="Picture 2" descr="Stir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916686"/>
            <a:ext cx="832202" cy="83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F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916686"/>
            <a:ext cx="864847" cy="83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95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Redesigning Support Packages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Assessment complete for each adult.</a:t>
            </a:r>
          </a:p>
          <a:p>
            <a:r>
              <a:rPr lang="en-GB" dirty="0" smtClean="0"/>
              <a:t>Existing care reviewed and discussion on best use of individual Self Directed Support Budget.</a:t>
            </a:r>
          </a:p>
          <a:p>
            <a:r>
              <a:rPr lang="en-GB" dirty="0" smtClean="0"/>
              <a:t>Package of care for each adult has changed to reflect their needs and desired outcomes. </a:t>
            </a:r>
          </a:p>
          <a:p>
            <a:r>
              <a:rPr lang="en-GB" dirty="0"/>
              <a:t>Review changes ensuring support remains appropriate. I have care managed adults during this period and afterwards.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5" name="Picture 2" descr="Stir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916686"/>
            <a:ext cx="832202" cy="83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F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916686"/>
            <a:ext cx="864847" cy="83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61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Implementing 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406" y="1135680"/>
            <a:ext cx="8229600" cy="4781006"/>
          </a:xfrm>
        </p:spPr>
        <p:txBody>
          <a:bodyPr/>
          <a:lstStyle/>
          <a:p>
            <a:r>
              <a:rPr lang="en-GB" sz="2400" b="1" dirty="0" smtClean="0"/>
              <a:t>Partners</a:t>
            </a:r>
          </a:p>
          <a:p>
            <a:r>
              <a:rPr lang="en-GB" sz="2400" dirty="0" smtClean="0"/>
              <a:t>     Manager discuss outcomes and actions.</a:t>
            </a:r>
          </a:p>
          <a:p>
            <a:r>
              <a:rPr lang="en-GB" sz="2400" dirty="0" smtClean="0"/>
              <a:t>     Contracts </a:t>
            </a:r>
            <a:r>
              <a:rPr lang="en-GB" sz="2400" dirty="0"/>
              <a:t>and Commissioning to determine contractual compliance. </a:t>
            </a:r>
            <a:endParaRPr lang="en-GB" sz="2400" dirty="0" smtClean="0"/>
          </a:p>
          <a:p>
            <a:r>
              <a:rPr lang="en-GB" sz="2400" dirty="0" smtClean="0"/>
              <a:t>     Community Learning Disability Team</a:t>
            </a:r>
          </a:p>
          <a:p>
            <a:r>
              <a:rPr lang="en-GB" sz="2400" dirty="0" smtClean="0"/>
              <a:t> </a:t>
            </a:r>
            <a:r>
              <a:rPr lang="en-GB" sz="2400" b="1" dirty="0" smtClean="0"/>
              <a:t>Providers</a:t>
            </a:r>
          </a:p>
          <a:p>
            <a:r>
              <a:rPr lang="en-GB" sz="2400" dirty="0" smtClean="0"/>
              <a:t>     Discuss overnight care and outcome of assessment. </a:t>
            </a:r>
          </a:p>
          <a:p>
            <a:r>
              <a:rPr lang="en-GB" sz="2400" dirty="0"/>
              <a:t> </a:t>
            </a:r>
            <a:r>
              <a:rPr lang="en-GB" sz="2400" dirty="0" smtClean="0"/>
              <a:t>    Agree on implementation &amp; timescales for change.</a:t>
            </a:r>
          </a:p>
          <a:p>
            <a:r>
              <a:rPr lang="en-GB" sz="2400" b="1" dirty="0" smtClean="0"/>
              <a:t>Family/Adult </a:t>
            </a:r>
            <a:endParaRPr lang="en-GB" sz="2400" b="1" dirty="0"/>
          </a:p>
          <a:p>
            <a:r>
              <a:rPr lang="en-GB" sz="2400" dirty="0" smtClean="0"/>
              <a:t>     Meet at home to discuss overnight support.</a:t>
            </a:r>
          </a:p>
          <a:p>
            <a:r>
              <a:rPr lang="en-GB" sz="2400" dirty="0" smtClean="0"/>
              <a:t>     Introduction of Telecare equipment, “Just Checking”</a:t>
            </a:r>
            <a:endParaRPr lang="en-GB" sz="2400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2" descr="Stir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916686"/>
            <a:ext cx="832202" cy="83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F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916686"/>
            <a:ext cx="864847" cy="83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34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ncil  PP Blank Aug17">
  <a:themeElements>
    <a:clrScheme name="Office Them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1425</TotalTime>
  <Words>1069</Words>
  <Application>Microsoft Office PowerPoint</Application>
  <PresentationFormat>On-screen Show (4:3)</PresentationFormat>
  <Paragraphs>147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Council  PP Blank Aug17</vt:lpstr>
      <vt:lpstr>Redesigning Overnight Care Based on the experience of a Review Officer.</vt:lpstr>
      <vt:lpstr>In 2016 review of over night activity undertaken.</vt:lpstr>
      <vt:lpstr>Implementing change</vt:lpstr>
      <vt:lpstr>Technology Enabled Care</vt:lpstr>
      <vt:lpstr>Range of Technology Utilised</vt:lpstr>
      <vt:lpstr>Review Activity</vt:lpstr>
      <vt:lpstr>Outcome of Reviews</vt:lpstr>
      <vt:lpstr>Redesigning Support Packages</vt:lpstr>
      <vt:lpstr>Implementing Change</vt:lpstr>
      <vt:lpstr>Timescales</vt:lpstr>
      <vt:lpstr>Over view of activity</vt:lpstr>
      <vt:lpstr>Evaluation</vt:lpstr>
      <vt:lpstr>Providing a Quality Service National Health and Wellbeing Outcomes.</vt:lpstr>
      <vt:lpstr>  Outcome 2: People, including those with disabilities or long term conditions, or who are frail, are able to live, as far as reasonably practicable, independently and at home or in a homely setting in their community </vt:lpstr>
      <vt:lpstr> Outcome 9. Resources are used effectively and efficiently in the provision of health and social care services </vt:lpstr>
      <vt:lpstr>Summary of Overnight Reviews</vt:lpstr>
      <vt:lpstr>Sharing Experiences</vt:lpstr>
    </vt:vector>
  </TitlesOfParts>
  <Company>Clackmannanshire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Redesigning Sleepovers</dc:title>
  <dc:creator>Scott Hurnauth</dc:creator>
  <cp:lastModifiedBy>Scott Hurnauth</cp:lastModifiedBy>
  <cp:revision>62</cp:revision>
  <cp:lastPrinted>2017-09-22T14:20:19Z</cp:lastPrinted>
  <dcterms:created xsi:type="dcterms:W3CDTF">2017-09-05T11:23:39Z</dcterms:created>
  <dcterms:modified xsi:type="dcterms:W3CDTF">2017-09-26T07:13:17Z</dcterms:modified>
</cp:coreProperties>
</file>